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256" r:id="rId6"/>
    <p:sldId id="271" r:id="rId7"/>
    <p:sldId id="272" r:id="rId8"/>
  </p:sldIdLst>
  <p:sldSz cx="10706100" cy="7581900"/>
  <p:notesSz cx="10706100" cy="7581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ne Waagner Fuglsang" initials="TIWFU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91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64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7376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581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50389"/>
            <a:ext cx="9100185" cy="1592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45864"/>
            <a:ext cx="7494269" cy="189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2BD4-7BF9-420D-A1B1-48C7E992EC3A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716" y="10667"/>
            <a:ext cx="0" cy="853440"/>
          </a:xfrm>
          <a:custGeom>
            <a:avLst/>
            <a:gdLst/>
            <a:ahLst/>
            <a:cxnLst/>
            <a:rect l="l" t="t" r="r" b="b"/>
            <a:pathLst>
              <a:path h="853440">
                <a:moveTo>
                  <a:pt x="0" y="0"/>
                </a:moveTo>
                <a:lnTo>
                  <a:pt x="0" y="853440"/>
                </a:lnTo>
              </a:path>
            </a:pathLst>
          </a:custGeom>
          <a:ln w="3175">
            <a:solidFill>
              <a:srgbClr val="3C5F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0876" y="10667"/>
            <a:ext cx="1055560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40"/>
                </a:moveTo>
                <a:lnTo>
                  <a:pt x="10555224" y="853440"/>
                </a:lnTo>
                <a:lnTo>
                  <a:pt x="10555224" y="0"/>
                </a:lnTo>
                <a:lnTo>
                  <a:pt x="0" y="0"/>
                </a:lnTo>
                <a:lnTo>
                  <a:pt x="0" y="853440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907" y="10667"/>
            <a:ext cx="125095" cy="845819"/>
          </a:xfrm>
          <a:custGeom>
            <a:avLst/>
            <a:gdLst/>
            <a:ahLst/>
            <a:cxnLst/>
            <a:rect l="l" t="t" r="r" b="b"/>
            <a:pathLst>
              <a:path w="125095" h="845819">
                <a:moveTo>
                  <a:pt x="0" y="845820"/>
                </a:moveTo>
                <a:lnTo>
                  <a:pt x="124968" y="845820"/>
                </a:lnTo>
                <a:lnTo>
                  <a:pt x="124968" y="0"/>
                </a:lnTo>
                <a:lnTo>
                  <a:pt x="0" y="0"/>
                </a:lnTo>
                <a:lnTo>
                  <a:pt x="0" y="845820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236707" y="207263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715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260"/>
                </a:lnTo>
                <a:lnTo>
                  <a:pt x="0" y="188023"/>
                </a:lnTo>
                <a:lnTo>
                  <a:pt x="1270" y="202641"/>
                </a:lnTo>
                <a:lnTo>
                  <a:pt x="12700" y="243928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9377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5567"/>
                </a:lnTo>
                <a:lnTo>
                  <a:pt x="270510" y="327139"/>
                </a:lnTo>
                <a:lnTo>
                  <a:pt x="281305" y="319519"/>
                </a:lnTo>
                <a:lnTo>
                  <a:pt x="167005" y="319519"/>
                </a:lnTo>
                <a:lnTo>
                  <a:pt x="153670" y="318249"/>
                </a:lnTo>
                <a:lnTo>
                  <a:pt x="114935" y="305549"/>
                </a:lnTo>
                <a:lnTo>
                  <a:pt x="82550" y="282676"/>
                </a:lnTo>
                <a:lnTo>
                  <a:pt x="56515" y="250278"/>
                </a:lnTo>
                <a:lnTo>
                  <a:pt x="40640" y="210261"/>
                </a:lnTo>
                <a:lnTo>
                  <a:pt x="34925" y="163893"/>
                </a:lnTo>
                <a:lnTo>
                  <a:pt x="36830" y="149275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1447"/>
                </a:lnTo>
                <a:lnTo>
                  <a:pt x="147955" y="37477"/>
                </a:lnTo>
                <a:lnTo>
                  <a:pt x="177165" y="34937"/>
                </a:lnTo>
                <a:lnTo>
                  <a:pt x="281940" y="34937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402825" y="242315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912"/>
                </a:lnTo>
                <a:lnTo>
                  <a:pt x="128993" y="66014"/>
                </a:lnTo>
                <a:lnTo>
                  <a:pt x="146786" y="104724"/>
                </a:lnTo>
                <a:lnTo>
                  <a:pt x="152501" y="149796"/>
                </a:lnTo>
                <a:lnTo>
                  <a:pt x="151231" y="163118"/>
                </a:lnTo>
                <a:lnTo>
                  <a:pt x="139788" y="201841"/>
                </a:lnTo>
                <a:lnTo>
                  <a:pt x="116916" y="235483"/>
                </a:lnTo>
                <a:lnTo>
                  <a:pt x="84505" y="261505"/>
                </a:lnTo>
                <a:lnTo>
                  <a:pt x="45745" y="278638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19608"/>
                </a:lnTo>
                <a:lnTo>
                  <a:pt x="182371" y="177723"/>
                </a:lnTo>
                <a:lnTo>
                  <a:pt x="186816" y="131381"/>
                </a:lnTo>
                <a:lnTo>
                  <a:pt x="185546" y="117424"/>
                </a:lnTo>
                <a:lnTo>
                  <a:pt x="174739" y="76161"/>
                </a:lnTo>
                <a:lnTo>
                  <a:pt x="154406" y="39992"/>
                </a:lnTo>
                <a:lnTo>
                  <a:pt x="126453" y="8890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326630" y="345947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0769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3444"/>
                </a:lnTo>
                <a:lnTo>
                  <a:pt x="634" y="32308"/>
                </a:lnTo>
                <a:lnTo>
                  <a:pt x="5079" y="41808"/>
                </a:lnTo>
                <a:lnTo>
                  <a:pt x="13982" y="50038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1993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049"/>
                </a:lnTo>
                <a:lnTo>
                  <a:pt x="40703" y="69049"/>
                </a:lnTo>
                <a:lnTo>
                  <a:pt x="34340" y="68414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145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0538"/>
                </a:lnTo>
                <a:lnTo>
                  <a:pt x="17170" y="39281"/>
                </a:lnTo>
                <a:lnTo>
                  <a:pt x="13982" y="27876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635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E12E-FD82-4372-937E-0F69206F282E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1063" y="0"/>
            <a:ext cx="10561320" cy="838200"/>
          </a:xfrm>
          <a:custGeom>
            <a:avLst/>
            <a:gdLst/>
            <a:ahLst/>
            <a:cxnLst/>
            <a:rect l="l" t="t" r="r" b="b"/>
            <a:pathLst>
              <a:path w="10561320" h="838200">
                <a:moveTo>
                  <a:pt x="0" y="838200"/>
                </a:moveTo>
                <a:lnTo>
                  <a:pt x="10561320" y="838200"/>
                </a:lnTo>
                <a:lnTo>
                  <a:pt x="1056132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5" y="0"/>
            <a:ext cx="124460" cy="832485"/>
          </a:xfrm>
          <a:custGeom>
            <a:avLst/>
            <a:gdLst/>
            <a:ahLst/>
            <a:cxnLst/>
            <a:rect l="l" t="t" r="r" b="b"/>
            <a:pathLst>
              <a:path w="124460" h="832485">
                <a:moveTo>
                  <a:pt x="0" y="832103"/>
                </a:moveTo>
                <a:lnTo>
                  <a:pt x="124332" y="832103"/>
                </a:lnTo>
                <a:lnTo>
                  <a:pt x="124332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247376" y="201168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080"/>
                </a:lnTo>
                <a:lnTo>
                  <a:pt x="95885" y="20332"/>
                </a:lnTo>
                <a:lnTo>
                  <a:pt x="61595" y="43827"/>
                </a:lnTo>
                <a:lnTo>
                  <a:pt x="34290" y="74955"/>
                </a:lnTo>
                <a:lnTo>
                  <a:pt x="13970" y="113068"/>
                </a:lnTo>
                <a:lnTo>
                  <a:pt x="2540" y="156260"/>
                </a:lnTo>
                <a:lnTo>
                  <a:pt x="0" y="188658"/>
                </a:lnTo>
                <a:lnTo>
                  <a:pt x="1905" y="203276"/>
                </a:lnTo>
                <a:lnTo>
                  <a:pt x="12700" y="243293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8742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4932"/>
                </a:lnTo>
                <a:lnTo>
                  <a:pt x="270510" y="327139"/>
                </a:lnTo>
                <a:lnTo>
                  <a:pt x="281940" y="319519"/>
                </a:lnTo>
                <a:lnTo>
                  <a:pt x="167640" y="319519"/>
                </a:lnTo>
                <a:lnTo>
                  <a:pt x="153670" y="317614"/>
                </a:lnTo>
                <a:lnTo>
                  <a:pt x="115570" y="305549"/>
                </a:lnTo>
                <a:lnTo>
                  <a:pt x="82550" y="282676"/>
                </a:lnTo>
                <a:lnTo>
                  <a:pt x="57150" y="250278"/>
                </a:lnTo>
                <a:lnTo>
                  <a:pt x="40640" y="210896"/>
                </a:lnTo>
                <a:lnTo>
                  <a:pt x="34925" y="163893"/>
                </a:lnTo>
                <a:lnTo>
                  <a:pt x="36830" y="149275"/>
                </a:lnTo>
                <a:lnTo>
                  <a:pt x="51435" y="110528"/>
                </a:lnTo>
                <a:lnTo>
                  <a:pt x="75565" y="76860"/>
                </a:lnTo>
                <a:lnTo>
                  <a:pt x="108585" y="52082"/>
                </a:lnTo>
                <a:lnTo>
                  <a:pt x="147955" y="37477"/>
                </a:lnTo>
                <a:lnTo>
                  <a:pt x="177165" y="34302"/>
                </a:lnTo>
                <a:lnTo>
                  <a:pt x="281940" y="34302"/>
                </a:lnTo>
                <a:lnTo>
                  <a:pt x="271780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415013" y="234695"/>
            <a:ext cx="188595" cy="287655"/>
          </a:xfrm>
          <a:custGeom>
            <a:avLst/>
            <a:gdLst/>
            <a:ahLst/>
            <a:cxnLst/>
            <a:rect l="l" t="t" r="r" b="b"/>
            <a:pathLst>
              <a:path w="188595" h="287655">
                <a:moveTo>
                  <a:pt x="114782" y="0"/>
                </a:moveTo>
                <a:lnTo>
                  <a:pt x="9512" y="0"/>
                </a:lnTo>
                <a:lnTo>
                  <a:pt x="13957" y="635"/>
                </a:lnTo>
                <a:lnTo>
                  <a:pt x="27901" y="1270"/>
                </a:lnTo>
                <a:lnTo>
                  <a:pt x="67856" y="12687"/>
                </a:lnTo>
                <a:lnTo>
                  <a:pt x="102730" y="34899"/>
                </a:lnTo>
                <a:lnTo>
                  <a:pt x="129362" y="65976"/>
                </a:lnTo>
                <a:lnTo>
                  <a:pt x="147129" y="105321"/>
                </a:lnTo>
                <a:lnTo>
                  <a:pt x="153466" y="150368"/>
                </a:lnTo>
                <a:lnTo>
                  <a:pt x="152196" y="164325"/>
                </a:lnTo>
                <a:lnTo>
                  <a:pt x="139509" y="203657"/>
                </a:lnTo>
                <a:lnTo>
                  <a:pt x="116687" y="237909"/>
                </a:lnTo>
                <a:lnTo>
                  <a:pt x="85610" y="264566"/>
                </a:lnTo>
                <a:lnTo>
                  <a:pt x="45656" y="281686"/>
                </a:lnTo>
                <a:lnTo>
                  <a:pt x="0" y="287401"/>
                </a:lnTo>
                <a:lnTo>
                  <a:pt x="114782" y="287401"/>
                </a:lnTo>
                <a:lnTo>
                  <a:pt x="145224" y="258216"/>
                </a:lnTo>
                <a:lnTo>
                  <a:pt x="168681" y="222059"/>
                </a:lnTo>
                <a:lnTo>
                  <a:pt x="183273" y="179552"/>
                </a:lnTo>
                <a:lnTo>
                  <a:pt x="188341" y="132600"/>
                </a:lnTo>
                <a:lnTo>
                  <a:pt x="186436" y="117373"/>
                </a:lnTo>
                <a:lnTo>
                  <a:pt x="175666" y="76771"/>
                </a:lnTo>
                <a:lnTo>
                  <a:pt x="154736" y="39966"/>
                </a:lnTo>
                <a:lnTo>
                  <a:pt x="126199" y="9512"/>
                </a:lnTo>
                <a:lnTo>
                  <a:pt x="116052" y="635"/>
                </a:lnTo>
                <a:lnTo>
                  <a:pt x="1147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338820" y="339852"/>
            <a:ext cx="146050" cy="104775"/>
          </a:xfrm>
          <a:custGeom>
            <a:avLst/>
            <a:gdLst/>
            <a:ahLst/>
            <a:cxnLst/>
            <a:rect l="l" t="t" r="r" b="b"/>
            <a:pathLst>
              <a:path w="146050" h="104775">
                <a:moveTo>
                  <a:pt x="39433" y="0"/>
                </a:moveTo>
                <a:lnTo>
                  <a:pt x="27978" y="3797"/>
                </a:lnTo>
                <a:lnTo>
                  <a:pt x="19710" y="11404"/>
                </a:lnTo>
                <a:lnTo>
                  <a:pt x="10172" y="12039"/>
                </a:lnTo>
                <a:lnTo>
                  <a:pt x="3175" y="17106"/>
                </a:lnTo>
                <a:lnTo>
                  <a:pt x="0" y="24066"/>
                </a:lnTo>
                <a:lnTo>
                  <a:pt x="0" y="32943"/>
                </a:lnTo>
                <a:lnTo>
                  <a:pt x="4445" y="41808"/>
                </a:lnTo>
                <a:lnTo>
                  <a:pt x="13995" y="50673"/>
                </a:lnTo>
                <a:lnTo>
                  <a:pt x="20980" y="57010"/>
                </a:lnTo>
                <a:lnTo>
                  <a:pt x="25438" y="68414"/>
                </a:lnTo>
                <a:lnTo>
                  <a:pt x="60426" y="102628"/>
                </a:lnTo>
                <a:lnTo>
                  <a:pt x="84594" y="104521"/>
                </a:lnTo>
                <a:lnTo>
                  <a:pt x="87782" y="104521"/>
                </a:lnTo>
                <a:lnTo>
                  <a:pt x="131673" y="98183"/>
                </a:lnTo>
                <a:lnTo>
                  <a:pt x="145669" y="70319"/>
                </a:lnTo>
                <a:lnTo>
                  <a:pt x="40068" y="70319"/>
                </a:lnTo>
                <a:lnTo>
                  <a:pt x="33070" y="69684"/>
                </a:lnTo>
                <a:lnTo>
                  <a:pt x="30530" y="65252"/>
                </a:lnTo>
                <a:lnTo>
                  <a:pt x="36893" y="57645"/>
                </a:lnTo>
                <a:lnTo>
                  <a:pt x="34340" y="48780"/>
                </a:lnTo>
                <a:lnTo>
                  <a:pt x="29260" y="47510"/>
                </a:lnTo>
                <a:lnTo>
                  <a:pt x="24168" y="47510"/>
                </a:lnTo>
                <a:lnTo>
                  <a:pt x="17805" y="41173"/>
                </a:lnTo>
                <a:lnTo>
                  <a:pt x="17170" y="39903"/>
                </a:lnTo>
                <a:lnTo>
                  <a:pt x="13347" y="28511"/>
                </a:lnTo>
                <a:lnTo>
                  <a:pt x="22263" y="22174"/>
                </a:lnTo>
                <a:lnTo>
                  <a:pt x="37528" y="22174"/>
                </a:lnTo>
                <a:lnTo>
                  <a:pt x="38798" y="17106"/>
                </a:lnTo>
                <a:lnTo>
                  <a:pt x="39433" y="12039"/>
                </a:lnTo>
                <a:lnTo>
                  <a:pt x="71234" y="12039"/>
                </a:lnTo>
                <a:lnTo>
                  <a:pt x="64236" y="8864"/>
                </a:lnTo>
                <a:lnTo>
                  <a:pt x="50888" y="1270"/>
                </a:lnTo>
                <a:lnTo>
                  <a:pt x="39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360145" y="361188"/>
            <a:ext cx="109855" cy="48260"/>
          </a:xfrm>
          <a:custGeom>
            <a:avLst/>
            <a:gdLst/>
            <a:ahLst/>
            <a:cxnLst/>
            <a:rect l="l" t="t" r="r" b="b"/>
            <a:pathLst>
              <a:path w="109854" h="48259">
                <a:moveTo>
                  <a:pt x="15862" y="0"/>
                </a:moveTo>
                <a:lnTo>
                  <a:pt x="0" y="0"/>
                </a:lnTo>
                <a:lnTo>
                  <a:pt x="0" y="8864"/>
                </a:lnTo>
                <a:lnTo>
                  <a:pt x="12052" y="19634"/>
                </a:lnTo>
                <a:lnTo>
                  <a:pt x="17132" y="20904"/>
                </a:lnTo>
                <a:lnTo>
                  <a:pt x="15227" y="26606"/>
                </a:lnTo>
                <a:lnTo>
                  <a:pt x="15227" y="34836"/>
                </a:lnTo>
                <a:lnTo>
                  <a:pt x="21577" y="36728"/>
                </a:lnTo>
                <a:lnTo>
                  <a:pt x="24739" y="37363"/>
                </a:lnTo>
                <a:lnTo>
                  <a:pt x="25374" y="43700"/>
                </a:lnTo>
                <a:lnTo>
                  <a:pt x="21577" y="46863"/>
                </a:lnTo>
                <a:lnTo>
                  <a:pt x="18402" y="48133"/>
                </a:lnTo>
                <a:lnTo>
                  <a:pt x="109728" y="48133"/>
                </a:lnTo>
                <a:lnTo>
                  <a:pt x="107200" y="46863"/>
                </a:lnTo>
                <a:lnTo>
                  <a:pt x="103390" y="43700"/>
                </a:lnTo>
                <a:lnTo>
                  <a:pt x="30454" y="43700"/>
                </a:lnTo>
                <a:lnTo>
                  <a:pt x="35521" y="35471"/>
                </a:lnTo>
                <a:lnTo>
                  <a:pt x="39331" y="31038"/>
                </a:lnTo>
                <a:lnTo>
                  <a:pt x="39966" y="23431"/>
                </a:lnTo>
                <a:lnTo>
                  <a:pt x="26009" y="19634"/>
                </a:lnTo>
                <a:lnTo>
                  <a:pt x="19037" y="12661"/>
                </a:lnTo>
                <a:lnTo>
                  <a:pt x="15862" y="635"/>
                </a:lnTo>
                <a:lnTo>
                  <a:pt x="15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469884" y="387095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3436" y="0"/>
                </a:moveTo>
                <a:lnTo>
                  <a:pt x="5118" y="1905"/>
                </a:lnTo>
                <a:lnTo>
                  <a:pt x="3835" y="10160"/>
                </a:lnTo>
                <a:lnTo>
                  <a:pt x="8953" y="17780"/>
                </a:lnTo>
                <a:lnTo>
                  <a:pt x="6400" y="22225"/>
                </a:lnTo>
                <a:lnTo>
                  <a:pt x="0" y="22860"/>
                </a:lnTo>
                <a:lnTo>
                  <a:pt x="15354" y="22860"/>
                </a:lnTo>
                <a:lnTo>
                  <a:pt x="17271" y="14604"/>
                </a:lnTo>
                <a:lnTo>
                  <a:pt x="23672" y="6350"/>
                </a:lnTo>
                <a:lnTo>
                  <a:pt x="32003" y="635"/>
                </a:lnTo>
                <a:lnTo>
                  <a:pt x="16636" y="635"/>
                </a:lnTo>
                <a:lnTo>
                  <a:pt x="134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383011" y="352043"/>
            <a:ext cx="76200" cy="53340"/>
          </a:xfrm>
          <a:custGeom>
            <a:avLst/>
            <a:gdLst/>
            <a:ahLst/>
            <a:cxnLst/>
            <a:rect l="l" t="t" r="r" b="b"/>
            <a:pathLst>
              <a:path w="76200" h="53339">
                <a:moveTo>
                  <a:pt x="27940" y="0"/>
                </a:moveTo>
                <a:lnTo>
                  <a:pt x="0" y="0"/>
                </a:lnTo>
                <a:lnTo>
                  <a:pt x="8890" y="1905"/>
                </a:lnTo>
                <a:lnTo>
                  <a:pt x="20955" y="6350"/>
                </a:lnTo>
                <a:lnTo>
                  <a:pt x="36830" y="7620"/>
                </a:lnTo>
                <a:lnTo>
                  <a:pt x="36195" y="13335"/>
                </a:lnTo>
                <a:lnTo>
                  <a:pt x="36195" y="16510"/>
                </a:lnTo>
                <a:lnTo>
                  <a:pt x="35560" y="22225"/>
                </a:lnTo>
                <a:lnTo>
                  <a:pt x="27305" y="27940"/>
                </a:lnTo>
                <a:lnTo>
                  <a:pt x="19685" y="32384"/>
                </a:lnTo>
                <a:lnTo>
                  <a:pt x="22860" y="42545"/>
                </a:lnTo>
                <a:lnTo>
                  <a:pt x="34925" y="44450"/>
                </a:lnTo>
                <a:lnTo>
                  <a:pt x="30480" y="53340"/>
                </a:lnTo>
                <a:lnTo>
                  <a:pt x="54610" y="53340"/>
                </a:lnTo>
                <a:lnTo>
                  <a:pt x="50165" y="44450"/>
                </a:lnTo>
                <a:lnTo>
                  <a:pt x="62230" y="42545"/>
                </a:lnTo>
                <a:lnTo>
                  <a:pt x="65405" y="32384"/>
                </a:lnTo>
                <a:lnTo>
                  <a:pt x="53340" y="24765"/>
                </a:lnTo>
                <a:lnTo>
                  <a:pt x="50165" y="22225"/>
                </a:lnTo>
                <a:lnTo>
                  <a:pt x="48260" y="13335"/>
                </a:lnTo>
                <a:lnTo>
                  <a:pt x="61595" y="6985"/>
                </a:lnTo>
                <a:lnTo>
                  <a:pt x="74295" y="2540"/>
                </a:lnTo>
                <a:lnTo>
                  <a:pt x="76200" y="1905"/>
                </a:lnTo>
                <a:lnTo>
                  <a:pt x="36830" y="1905"/>
                </a:lnTo>
                <a:lnTo>
                  <a:pt x="31115" y="1270"/>
                </a:lnTo>
                <a:lnTo>
                  <a:pt x="279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448547" y="352043"/>
            <a:ext cx="62865" cy="53340"/>
          </a:xfrm>
          <a:custGeom>
            <a:avLst/>
            <a:gdLst/>
            <a:ahLst/>
            <a:cxnLst/>
            <a:rect l="l" t="t" r="r" b="b"/>
            <a:pathLst>
              <a:path w="62865" h="53339">
                <a:moveTo>
                  <a:pt x="54190" y="0"/>
                </a:moveTo>
                <a:lnTo>
                  <a:pt x="22948" y="0"/>
                </a:lnTo>
                <a:lnTo>
                  <a:pt x="23583" y="5080"/>
                </a:lnTo>
                <a:lnTo>
                  <a:pt x="25501" y="9525"/>
                </a:lnTo>
                <a:lnTo>
                  <a:pt x="23583" y="14604"/>
                </a:lnTo>
                <a:lnTo>
                  <a:pt x="21678" y="23495"/>
                </a:lnTo>
                <a:lnTo>
                  <a:pt x="14655" y="29209"/>
                </a:lnTo>
                <a:lnTo>
                  <a:pt x="0" y="33020"/>
                </a:lnTo>
                <a:lnTo>
                  <a:pt x="635" y="41275"/>
                </a:lnTo>
                <a:lnTo>
                  <a:pt x="4457" y="45720"/>
                </a:lnTo>
                <a:lnTo>
                  <a:pt x="10198" y="53340"/>
                </a:lnTo>
                <a:lnTo>
                  <a:pt x="15303" y="53340"/>
                </a:lnTo>
                <a:lnTo>
                  <a:pt x="15938" y="47625"/>
                </a:lnTo>
                <a:lnTo>
                  <a:pt x="18491" y="46990"/>
                </a:lnTo>
                <a:lnTo>
                  <a:pt x="24866" y="45085"/>
                </a:lnTo>
                <a:lnTo>
                  <a:pt x="25501" y="36830"/>
                </a:lnTo>
                <a:lnTo>
                  <a:pt x="23583" y="30480"/>
                </a:lnTo>
                <a:lnTo>
                  <a:pt x="28054" y="29209"/>
                </a:lnTo>
                <a:lnTo>
                  <a:pt x="40805" y="19050"/>
                </a:lnTo>
                <a:lnTo>
                  <a:pt x="40805" y="10160"/>
                </a:lnTo>
                <a:lnTo>
                  <a:pt x="62484" y="10160"/>
                </a:lnTo>
                <a:lnTo>
                  <a:pt x="62484" y="8890"/>
                </a:lnTo>
                <a:lnTo>
                  <a:pt x="56743" y="1270"/>
                </a:lnTo>
                <a:lnTo>
                  <a:pt x="54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486640" y="361188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4" h="25400">
                <a:moveTo>
                  <a:pt x="24015" y="0"/>
                </a:moveTo>
                <a:lnTo>
                  <a:pt x="4432" y="0"/>
                </a:lnTo>
                <a:lnTo>
                  <a:pt x="11379" y="7581"/>
                </a:lnTo>
                <a:lnTo>
                  <a:pt x="6324" y="18326"/>
                </a:lnTo>
                <a:lnTo>
                  <a:pt x="0" y="25273"/>
                </a:lnTo>
                <a:lnTo>
                  <a:pt x="15163" y="25273"/>
                </a:lnTo>
                <a:lnTo>
                  <a:pt x="22745" y="17056"/>
                </a:lnTo>
                <a:lnTo>
                  <a:pt x="25907" y="8216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0408925" y="315468"/>
            <a:ext cx="32384" cy="38100"/>
          </a:xfrm>
          <a:custGeom>
            <a:avLst/>
            <a:gdLst/>
            <a:ahLst/>
            <a:cxnLst/>
            <a:rect l="l" t="t" r="r" b="b"/>
            <a:pathLst>
              <a:path w="32384" h="38100">
                <a:moveTo>
                  <a:pt x="19837" y="0"/>
                </a:moveTo>
                <a:lnTo>
                  <a:pt x="11518" y="0"/>
                </a:lnTo>
                <a:lnTo>
                  <a:pt x="11518" y="5080"/>
                </a:lnTo>
                <a:lnTo>
                  <a:pt x="5118" y="5715"/>
                </a:lnTo>
                <a:lnTo>
                  <a:pt x="0" y="12700"/>
                </a:lnTo>
                <a:lnTo>
                  <a:pt x="0" y="27940"/>
                </a:lnTo>
                <a:lnTo>
                  <a:pt x="4470" y="33655"/>
                </a:lnTo>
                <a:lnTo>
                  <a:pt x="10236" y="35560"/>
                </a:lnTo>
                <a:lnTo>
                  <a:pt x="10236" y="38100"/>
                </a:lnTo>
                <a:lnTo>
                  <a:pt x="21755" y="38100"/>
                </a:lnTo>
                <a:lnTo>
                  <a:pt x="21755" y="35560"/>
                </a:lnTo>
                <a:lnTo>
                  <a:pt x="28155" y="33655"/>
                </a:lnTo>
                <a:lnTo>
                  <a:pt x="32004" y="27940"/>
                </a:lnTo>
                <a:lnTo>
                  <a:pt x="31356" y="12700"/>
                </a:lnTo>
                <a:lnTo>
                  <a:pt x="27520" y="6350"/>
                </a:lnTo>
                <a:lnTo>
                  <a:pt x="19837" y="5080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430259" y="339852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0563" y="0"/>
                </a:moveTo>
                <a:lnTo>
                  <a:pt x="29781" y="0"/>
                </a:lnTo>
                <a:lnTo>
                  <a:pt x="18376" y="6235"/>
                </a:lnTo>
                <a:lnTo>
                  <a:pt x="15836" y="9347"/>
                </a:lnTo>
                <a:lnTo>
                  <a:pt x="10134" y="11849"/>
                </a:lnTo>
                <a:lnTo>
                  <a:pt x="0" y="13093"/>
                </a:lnTo>
                <a:lnTo>
                  <a:pt x="27889" y="13093"/>
                </a:lnTo>
                <a:lnTo>
                  <a:pt x="34226" y="11226"/>
                </a:lnTo>
                <a:lnTo>
                  <a:pt x="70992" y="11226"/>
                </a:lnTo>
                <a:lnTo>
                  <a:pt x="63385" y="7480"/>
                </a:lnTo>
                <a:lnTo>
                  <a:pt x="50711" y="4991"/>
                </a:lnTo>
                <a:lnTo>
                  <a:pt x="405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0402825" y="304800"/>
            <a:ext cx="44450" cy="15240"/>
          </a:xfrm>
          <a:custGeom>
            <a:avLst/>
            <a:gdLst/>
            <a:ahLst/>
            <a:cxnLst/>
            <a:rect l="l" t="t" r="r" b="b"/>
            <a:pathLst>
              <a:path w="44450" h="15239">
                <a:moveTo>
                  <a:pt x="10731" y="0"/>
                </a:moveTo>
                <a:lnTo>
                  <a:pt x="2527" y="0"/>
                </a:lnTo>
                <a:lnTo>
                  <a:pt x="0" y="3810"/>
                </a:lnTo>
                <a:lnTo>
                  <a:pt x="0" y="12065"/>
                </a:lnTo>
                <a:lnTo>
                  <a:pt x="2527" y="15240"/>
                </a:lnTo>
                <a:lnTo>
                  <a:pt x="10731" y="15240"/>
                </a:lnTo>
                <a:lnTo>
                  <a:pt x="11988" y="13970"/>
                </a:lnTo>
                <a:lnTo>
                  <a:pt x="13258" y="12065"/>
                </a:lnTo>
                <a:lnTo>
                  <a:pt x="16408" y="12065"/>
                </a:lnTo>
                <a:lnTo>
                  <a:pt x="18313" y="11430"/>
                </a:lnTo>
                <a:lnTo>
                  <a:pt x="44196" y="11430"/>
                </a:lnTo>
                <a:lnTo>
                  <a:pt x="44196" y="3810"/>
                </a:lnTo>
                <a:lnTo>
                  <a:pt x="13258" y="3810"/>
                </a:lnTo>
                <a:lnTo>
                  <a:pt x="10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0428731" y="315471"/>
            <a:ext cx="18415" cy="4445"/>
          </a:xfrm>
          <a:custGeom>
            <a:avLst/>
            <a:gdLst/>
            <a:ahLst/>
            <a:cxnLst/>
            <a:rect l="l" t="t" r="r" b="b"/>
            <a:pathLst>
              <a:path w="18415" h="4445">
                <a:moveTo>
                  <a:pt x="18288" y="0"/>
                </a:moveTo>
                <a:lnTo>
                  <a:pt x="0" y="0"/>
                </a:lnTo>
                <a:lnTo>
                  <a:pt x="1879" y="647"/>
                </a:lnTo>
                <a:lnTo>
                  <a:pt x="5676" y="647"/>
                </a:lnTo>
                <a:lnTo>
                  <a:pt x="8826" y="3924"/>
                </a:lnTo>
                <a:lnTo>
                  <a:pt x="16395" y="3924"/>
                </a:lnTo>
                <a:lnTo>
                  <a:pt x="18288" y="647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0418057" y="291084"/>
            <a:ext cx="13970" cy="18415"/>
          </a:xfrm>
          <a:custGeom>
            <a:avLst/>
            <a:gdLst/>
            <a:ahLst/>
            <a:cxnLst/>
            <a:rect l="l" t="t" r="r" b="b"/>
            <a:pathLst>
              <a:path w="13970" h="18414">
                <a:moveTo>
                  <a:pt x="10604" y="0"/>
                </a:moveTo>
                <a:lnTo>
                  <a:pt x="2501" y="0"/>
                </a:lnTo>
                <a:lnTo>
                  <a:pt x="0" y="3784"/>
                </a:lnTo>
                <a:lnTo>
                  <a:pt x="0" y="12611"/>
                </a:lnTo>
                <a:lnTo>
                  <a:pt x="1879" y="13246"/>
                </a:lnTo>
                <a:lnTo>
                  <a:pt x="3746" y="14503"/>
                </a:lnTo>
                <a:lnTo>
                  <a:pt x="3746" y="18288"/>
                </a:lnTo>
                <a:lnTo>
                  <a:pt x="9982" y="18288"/>
                </a:lnTo>
                <a:lnTo>
                  <a:pt x="9359" y="17030"/>
                </a:lnTo>
                <a:lnTo>
                  <a:pt x="9359" y="14503"/>
                </a:lnTo>
                <a:lnTo>
                  <a:pt x="11849" y="13246"/>
                </a:lnTo>
                <a:lnTo>
                  <a:pt x="13716" y="12611"/>
                </a:lnTo>
                <a:lnTo>
                  <a:pt x="13716" y="3784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0434830" y="304796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9613" y="0"/>
                </a:moveTo>
                <a:lnTo>
                  <a:pt x="2565" y="0"/>
                </a:lnTo>
                <a:lnTo>
                  <a:pt x="0" y="3924"/>
                </a:lnTo>
                <a:lnTo>
                  <a:pt x="11544" y="3924"/>
                </a:lnTo>
                <a:lnTo>
                  <a:pt x="96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0290047" y="632459"/>
            <a:ext cx="68580" cy="79375"/>
          </a:xfrm>
          <a:custGeom>
            <a:avLst/>
            <a:gdLst/>
            <a:ahLst/>
            <a:cxnLst/>
            <a:rect l="l" t="t" r="r" b="b"/>
            <a:pathLst>
              <a:path w="68579" h="79375">
                <a:moveTo>
                  <a:pt x="0" y="79248"/>
                </a:moveTo>
                <a:lnTo>
                  <a:pt x="68579" y="79248"/>
                </a:lnTo>
                <a:lnTo>
                  <a:pt x="68579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0224516" y="623316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009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9837419" y="614172"/>
            <a:ext cx="152400" cy="97155"/>
          </a:xfrm>
          <a:custGeom>
            <a:avLst/>
            <a:gdLst/>
            <a:ahLst/>
            <a:cxnLst/>
            <a:rect l="l" t="t" r="r" b="b"/>
            <a:pathLst>
              <a:path w="152400" h="97154">
                <a:moveTo>
                  <a:pt x="67945" y="0"/>
                </a:moveTo>
                <a:lnTo>
                  <a:pt x="0" y="0"/>
                </a:lnTo>
                <a:lnTo>
                  <a:pt x="0" y="96901"/>
                </a:lnTo>
                <a:lnTo>
                  <a:pt x="67945" y="96901"/>
                </a:lnTo>
                <a:lnTo>
                  <a:pt x="67945" y="60807"/>
                </a:lnTo>
                <a:lnTo>
                  <a:pt x="78740" y="60172"/>
                </a:lnTo>
                <a:lnTo>
                  <a:pt x="152400" y="60172"/>
                </a:lnTo>
                <a:lnTo>
                  <a:pt x="133985" y="42430"/>
                </a:lnTo>
                <a:lnTo>
                  <a:pt x="78740" y="42430"/>
                </a:lnTo>
                <a:lnTo>
                  <a:pt x="76835" y="41795"/>
                </a:lnTo>
                <a:lnTo>
                  <a:pt x="67945" y="41795"/>
                </a:lnTo>
                <a:lnTo>
                  <a:pt x="67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916668" y="673608"/>
            <a:ext cx="112395" cy="38100"/>
          </a:xfrm>
          <a:custGeom>
            <a:avLst/>
            <a:gdLst/>
            <a:ahLst/>
            <a:cxnLst/>
            <a:rect l="l" t="t" r="r" b="b"/>
            <a:pathLst>
              <a:path w="112395" h="38100">
                <a:moveTo>
                  <a:pt x="72859" y="0"/>
                </a:moveTo>
                <a:lnTo>
                  <a:pt x="0" y="0"/>
                </a:lnTo>
                <a:lnTo>
                  <a:pt x="634" y="1270"/>
                </a:lnTo>
                <a:lnTo>
                  <a:pt x="3797" y="3810"/>
                </a:lnTo>
                <a:lnTo>
                  <a:pt x="33578" y="38100"/>
                </a:lnTo>
                <a:lnTo>
                  <a:pt x="112140" y="38100"/>
                </a:lnTo>
                <a:lnTo>
                  <a:pt x="728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916666" y="614172"/>
            <a:ext cx="103505" cy="43180"/>
          </a:xfrm>
          <a:custGeom>
            <a:avLst/>
            <a:gdLst/>
            <a:ahLst/>
            <a:cxnLst/>
            <a:rect l="l" t="t" r="r" b="b"/>
            <a:pathLst>
              <a:path w="103504" h="43179">
                <a:moveTo>
                  <a:pt x="102997" y="0"/>
                </a:moveTo>
                <a:lnTo>
                  <a:pt x="68668" y="0"/>
                </a:lnTo>
                <a:lnTo>
                  <a:pt x="6997" y="38849"/>
                </a:lnTo>
                <a:lnTo>
                  <a:pt x="4445" y="40119"/>
                </a:lnTo>
                <a:lnTo>
                  <a:pt x="3810" y="40767"/>
                </a:lnTo>
                <a:lnTo>
                  <a:pt x="0" y="42672"/>
                </a:lnTo>
                <a:lnTo>
                  <a:pt x="54673" y="42672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0040118" y="614172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3883" y="0"/>
                </a:moveTo>
                <a:lnTo>
                  <a:pt x="57099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5374"/>
                </a:lnTo>
                <a:lnTo>
                  <a:pt x="178295" y="75374"/>
                </a:lnTo>
                <a:lnTo>
                  <a:pt x="168148" y="58267"/>
                </a:lnTo>
                <a:lnTo>
                  <a:pt x="48856" y="58267"/>
                </a:lnTo>
                <a:lnTo>
                  <a:pt x="71069" y="19634"/>
                </a:lnTo>
                <a:lnTo>
                  <a:pt x="72326" y="18999"/>
                </a:lnTo>
                <a:lnTo>
                  <a:pt x="145300" y="18999"/>
                </a:lnTo>
                <a:lnTo>
                  <a:pt x="1338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0146790" y="690372"/>
            <a:ext cx="83820" cy="20955"/>
          </a:xfrm>
          <a:custGeom>
            <a:avLst/>
            <a:gdLst/>
            <a:ahLst/>
            <a:cxnLst/>
            <a:rect l="l" t="t" r="r" b="b"/>
            <a:pathLst>
              <a:path w="83820" h="20954">
                <a:moveTo>
                  <a:pt x="71120" y="0"/>
                </a:moveTo>
                <a:lnTo>
                  <a:pt x="0" y="0"/>
                </a:lnTo>
                <a:lnTo>
                  <a:pt x="12700" y="20713"/>
                </a:lnTo>
                <a:lnTo>
                  <a:pt x="83820" y="20713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0116311" y="633983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40" h="38100">
                <a:moveTo>
                  <a:pt x="68579" y="0"/>
                </a:moveTo>
                <a:lnTo>
                  <a:pt x="0" y="0"/>
                </a:lnTo>
                <a:lnTo>
                  <a:pt x="1904" y="635"/>
                </a:lnTo>
                <a:lnTo>
                  <a:pt x="2539" y="2540"/>
                </a:lnTo>
                <a:lnTo>
                  <a:pt x="23494" y="38100"/>
                </a:lnTo>
                <a:lnTo>
                  <a:pt x="91439" y="38100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625583" y="696468"/>
            <a:ext cx="170815" cy="19685"/>
          </a:xfrm>
          <a:custGeom>
            <a:avLst/>
            <a:gdLst/>
            <a:ahLst/>
            <a:cxnLst/>
            <a:rect l="l" t="t" r="r" b="b"/>
            <a:pathLst>
              <a:path w="170815" h="19684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92646" y="19177"/>
                </a:lnTo>
                <a:lnTo>
                  <a:pt x="145313" y="17259"/>
                </a:lnTo>
                <a:lnTo>
                  <a:pt x="170687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625589" y="611123"/>
            <a:ext cx="170815" cy="86995"/>
          </a:xfrm>
          <a:custGeom>
            <a:avLst/>
            <a:gdLst/>
            <a:ahLst/>
            <a:cxnLst/>
            <a:rect l="l" t="t" r="r" b="b"/>
            <a:pathLst>
              <a:path w="170815" h="86995">
                <a:moveTo>
                  <a:pt x="93903" y="0"/>
                </a:moveTo>
                <a:lnTo>
                  <a:pt x="78676" y="0"/>
                </a:lnTo>
                <a:lnTo>
                  <a:pt x="26644" y="1905"/>
                </a:lnTo>
                <a:lnTo>
                  <a:pt x="0" y="35509"/>
                </a:lnTo>
                <a:lnTo>
                  <a:pt x="1257" y="48183"/>
                </a:lnTo>
                <a:lnTo>
                  <a:pt x="62814" y="62776"/>
                </a:lnTo>
                <a:lnTo>
                  <a:pt x="83121" y="62776"/>
                </a:lnTo>
                <a:lnTo>
                  <a:pt x="99618" y="63411"/>
                </a:lnTo>
                <a:lnTo>
                  <a:pt x="101523" y="64681"/>
                </a:lnTo>
                <a:lnTo>
                  <a:pt x="101523" y="84963"/>
                </a:lnTo>
                <a:lnTo>
                  <a:pt x="99618" y="86868"/>
                </a:lnTo>
                <a:lnTo>
                  <a:pt x="170053" y="86868"/>
                </a:lnTo>
                <a:lnTo>
                  <a:pt x="170688" y="85598"/>
                </a:lnTo>
                <a:lnTo>
                  <a:pt x="170688" y="68478"/>
                </a:lnTo>
                <a:lnTo>
                  <a:pt x="170053" y="55803"/>
                </a:lnTo>
                <a:lnTo>
                  <a:pt x="109131" y="39941"/>
                </a:lnTo>
                <a:lnTo>
                  <a:pt x="96443" y="39941"/>
                </a:lnTo>
                <a:lnTo>
                  <a:pt x="74231" y="39306"/>
                </a:lnTo>
                <a:lnTo>
                  <a:pt x="66624" y="35509"/>
                </a:lnTo>
                <a:lnTo>
                  <a:pt x="65354" y="29806"/>
                </a:lnTo>
                <a:lnTo>
                  <a:pt x="65354" y="27901"/>
                </a:lnTo>
                <a:lnTo>
                  <a:pt x="68529" y="19659"/>
                </a:lnTo>
                <a:lnTo>
                  <a:pt x="80581" y="17754"/>
                </a:lnTo>
                <a:lnTo>
                  <a:pt x="156718" y="17754"/>
                </a:lnTo>
                <a:lnTo>
                  <a:pt x="165608" y="2540"/>
                </a:lnTo>
                <a:lnTo>
                  <a:pt x="123723" y="1270"/>
                </a:lnTo>
                <a:lnTo>
                  <a:pt x="939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753600" y="629412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>
                <a:moveTo>
                  <a:pt x="0" y="0"/>
                </a:moveTo>
                <a:lnTo>
                  <a:pt x="2832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3837"/>
            <a:ext cx="4657153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3837"/>
            <a:ext cx="4657153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495CA-9B28-41C0-B893-FF62B46A06DB}" type="datetime1">
              <a:rPr lang="en-US" smtClean="0"/>
              <a:t>4/27/2015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5869-F093-4A42-9789-05B1CA571E90}" type="datetime1">
              <a:rPr lang="en-US" smtClean="0"/>
              <a:t>4/27/2015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AE5E-E7EE-4EA1-95BD-43127D864D5B}" type="datetime1">
              <a:rPr lang="en-US" smtClean="0"/>
              <a:t>4/27/2015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168" y="369596"/>
            <a:ext cx="9795763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3837"/>
            <a:ext cx="9635489" cy="5004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51167"/>
            <a:ext cx="3425951" cy="37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51167"/>
            <a:ext cx="2462403" cy="37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CE21-E755-47B3-B4CD-C4A0BDF8A33F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23500" y="7273964"/>
            <a:ext cx="24637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11F1F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22992" y="199644"/>
            <a:ext cx="281940" cy="355600"/>
          </a:xfrm>
          <a:custGeom>
            <a:avLst/>
            <a:gdLst/>
            <a:ahLst/>
            <a:cxnLst/>
            <a:rect l="l" t="t" r="r" b="b"/>
            <a:pathLst>
              <a:path w="281940" h="355600">
                <a:moveTo>
                  <a:pt x="177165" y="0"/>
                </a:moveTo>
                <a:lnTo>
                  <a:pt x="134620" y="5080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895"/>
                </a:lnTo>
                <a:lnTo>
                  <a:pt x="0" y="188658"/>
                </a:lnTo>
                <a:lnTo>
                  <a:pt x="1270" y="203911"/>
                </a:lnTo>
                <a:lnTo>
                  <a:pt x="12700" y="243928"/>
                </a:lnTo>
                <a:lnTo>
                  <a:pt x="33020" y="280771"/>
                </a:lnTo>
                <a:lnTo>
                  <a:pt x="60325" y="311264"/>
                </a:lnTo>
                <a:lnTo>
                  <a:pt x="94615" y="334759"/>
                </a:lnTo>
                <a:lnTo>
                  <a:pt x="133985" y="349377"/>
                </a:lnTo>
                <a:lnTo>
                  <a:pt x="177165" y="355092"/>
                </a:lnTo>
                <a:lnTo>
                  <a:pt x="191770" y="354457"/>
                </a:lnTo>
                <a:lnTo>
                  <a:pt x="233045" y="345567"/>
                </a:lnTo>
                <a:lnTo>
                  <a:pt x="270510" y="327774"/>
                </a:lnTo>
                <a:lnTo>
                  <a:pt x="281305" y="320154"/>
                </a:lnTo>
                <a:lnTo>
                  <a:pt x="167005" y="320154"/>
                </a:lnTo>
                <a:lnTo>
                  <a:pt x="153670" y="318249"/>
                </a:lnTo>
                <a:lnTo>
                  <a:pt x="114935" y="306184"/>
                </a:lnTo>
                <a:lnTo>
                  <a:pt x="82550" y="283311"/>
                </a:lnTo>
                <a:lnTo>
                  <a:pt x="56515" y="250913"/>
                </a:lnTo>
                <a:lnTo>
                  <a:pt x="40640" y="211531"/>
                </a:lnTo>
                <a:lnTo>
                  <a:pt x="34925" y="163893"/>
                </a:lnTo>
                <a:lnTo>
                  <a:pt x="36830" y="149910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2082"/>
                </a:lnTo>
                <a:lnTo>
                  <a:pt x="147955" y="37477"/>
                </a:lnTo>
                <a:lnTo>
                  <a:pt x="177165" y="34302"/>
                </a:lnTo>
                <a:lnTo>
                  <a:pt x="281940" y="34302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389109" y="234695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277"/>
                </a:lnTo>
                <a:lnTo>
                  <a:pt x="128993" y="65379"/>
                </a:lnTo>
                <a:lnTo>
                  <a:pt x="146786" y="104089"/>
                </a:lnTo>
                <a:lnTo>
                  <a:pt x="152501" y="149161"/>
                </a:lnTo>
                <a:lnTo>
                  <a:pt x="151231" y="163118"/>
                </a:lnTo>
                <a:lnTo>
                  <a:pt x="139788" y="202476"/>
                </a:lnTo>
                <a:lnTo>
                  <a:pt x="116916" y="236118"/>
                </a:lnTo>
                <a:lnTo>
                  <a:pt x="84505" y="261505"/>
                </a:lnTo>
                <a:lnTo>
                  <a:pt x="45745" y="278003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20243"/>
                </a:lnTo>
                <a:lnTo>
                  <a:pt x="182371" y="178358"/>
                </a:lnTo>
                <a:lnTo>
                  <a:pt x="186816" y="131381"/>
                </a:lnTo>
                <a:lnTo>
                  <a:pt x="185546" y="116789"/>
                </a:lnTo>
                <a:lnTo>
                  <a:pt x="174739" y="76161"/>
                </a:lnTo>
                <a:lnTo>
                  <a:pt x="154406" y="39357"/>
                </a:lnTo>
                <a:lnTo>
                  <a:pt x="126453" y="9525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312913" y="338327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1404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4066"/>
                </a:lnTo>
                <a:lnTo>
                  <a:pt x="634" y="32943"/>
                </a:lnTo>
                <a:lnTo>
                  <a:pt x="5079" y="41808"/>
                </a:lnTo>
                <a:lnTo>
                  <a:pt x="13982" y="50673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2628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684"/>
                </a:lnTo>
                <a:lnTo>
                  <a:pt x="40703" y="69684"/>
                </a:lnTo>
                <a:lnTo>
                  <a:pt x="34340" y="69049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780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1173"/>
                </a:lnTo>
                <a:lnTo>
                  <a:pt x="17170" y="39281"/>
                </a:lnTo>
                <a:lnTo>
                  <a:pt x="13982" y="28511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1270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334237" y="361188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6497" y="0"/>
                </a:moveTo>
                <a:lnTo>
                  <a:pt x="0" y="0"/>
                </a:lnTo>
                <a:lnTo>
                  <a:pt x="0" y="8940"/>
                </a:lnTo>
                <a:lnTo>
                  <a:pt x="12687" y="19151"/>
                </a:lnTo>
                <a:lnTo>
                  <a:pt x="17767" y="20434"/>
                </a:lnTo>
                <a:lnTo>
                  <a:pt x="15862" y="26174"/>
                </a:lnTo>
                <a:lnTo>
                  <a:pt x="15862" y="34480"/>
                </a:lnTo>
                <a:lnTo>
                  <a:pt x="22199" y="35750"/>
                </a:lnTo>
                <a:lnTo>
                  <a:pt x="24739" y="36385"/>
                </a:lnTo>
                <a:lnTo>
                  <a:pt x="25374" y="43408"/>
                </a:lnTo>
                <a:lnTo>
                  <a:pt x="21577" y="45961"/>
                </a:lnTo>
                <a:lnTo>
                  <a:pt x="19037" y="47244"/>
                </a:lnTo>
                <a:lnTo>
                  <a:pt x="109727" y="47244"/>
                </a:lnTo>
                <a:lnTo>
                  <a:pt x="107200" y="45961"/>
                </a:lnTo>
                <a:lnTo>
                  <a:pt x="103390" y="43408"/>
                </a:lnTo>
                <a:lnTo>
                  <a:pt x="31089" y="43408"/>
                </a:lnTo>
                <a:lnTo>
                  <a:pt x="36156" y="35115"/>
                </a:lnTo>
                <a:lnTo>
                  <a:pt x="39331" y="30645"/>
                </a:lnTo>
                <a:lnTo>
                  <a:pt x="40601" y="22987"/>
                </a:lnTo>
                <a:lnTo>
                  <a:pt x="26644" y="19151"/>
                </a:lnTo>
                <a:lnTo>
                  <a:pt x="19672" y="12763"/>
                </a:lnTo>
                <a:lnTo>
                  <a:pt x="16497" y="635"/>
                </a:lnTo>
                <a:lnTo>
                  <a:pt x="16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43969" y="385572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4084" y="0"/>
                </a:moveTo>
                <a:lnTo>
                  <a:pt x="5118" y="1905"/>
                </a:lnTo>
                <a:lnTo>
                  <a:pt x="3848" y="10160"/>
                </a:lnTo>
                <a:lnTo>
                  <a:pt x="9601" y="17780"/>
                </a:lnTo>
                <a:lnTo>
                  <a:pt x="6400" y="22225"/>
                </a:lnTo>
                <a:lnTo>
                  <a:pt x="0" y="22860"/>
                </a:lnTo>
                <a:lnTo>
                  <a:pt x="16002" y="22860"/>
                </a:lnTo>
                <a:lnTo>
                  <a:pt x="17284" y="14604"/>
                </a:lnTo>
                <a:lnTo>
                  <a:pt x="23685" y="6350"/>
                </a:lnTo>
                <a:lnTo>
                  <a:pt x="32004" y="635"/>
                </a:lnTo>
                <a:lnTo>
                  <a:pt x="16649" y="635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355584" y="350520"/>
            <a:ext cx="78105" cy="55244"/>
          </a:xfrm>
          <a:custGeom>
            <a:avLst/>
            <a:gdLst/>
            <a:ahLst/>
            <a:cxnLst/>
            <a:rect l="l" t="t" r="r" b="b"/>
            <a:pathLst>
              <a:path w="78104" h="55245">
                <a:moveTo>
                  <a:pt x="28663" y="0"/>
                </a:moveTo>
                <a:lnTo>
                  <a:pt x="0" y="0"/>
                </a:lnTo>
                <a:lnTo>
                  <a:pt x="9550" y="2552"/>
                </a:lnTo>
                <a:lnTo>
                  <a:pt x="21653" y="7023"/>
                </a:lnTo>
                <a:lnTo>
                  <a:pt x="37579" y="8293"/>
                </a:lnTo>
                <a:lnTo>
                  <a:pt x="37579" y="15316"/>
                </a:lnTo>
                <a:lnTo>
                  <a:pt x="36944" y="17221"/>
                </a:lnTo>
                <a:lnTo>
                  <a:pt x="36309" y="22961"/>
                </a:lnTo>
                <a:lnTo>
                  <a:pt x="20383" y="33172"/>
                </a:lnTo>
                <a:lnTo>
                  <a:pt x="23571" y="42748"/>
                </a:lnTo>
                <a:lnTo>
                  <a:pt x="36309" y="45300"/>
                </a:lnTo>
                <a:lnTo>
                  <a:pt x="31851" y="54864"/>
                </a:lnTo>
                <a:lnTo>
                  <a:pt x="55422" y="54864"/>
                </a:lnTo>
                <a:lnTo>
                  <a:pt x="50965" y="45300"/>
                </a:lnTo>
                <a:lnTo>
                  <a:pt x="63068" y="42748"/>
                </a:lnTo>
                <a:lnTo>
                  <a:pt x="66255" y="33172"/>
                </a:lnTo>
                <a:lnTo>
                  <a:pt x="54787" y="25514"/>
                </a:lnTo>
                <a:lnTo>
                  <a:pt x="51600" y="22961"/>
                </a:lnTo>
                <a:lnTo>
                  <a:pt x="49047" y="14033"/>
                </a:lnTo>
                <a:lnTo>
                  <a:pt x="63068" y="7023"/>
                </a:lnTo>
                <a:lnTo>
                  <a:pt x="75806" y="3187"/>
                </a:lnTo>
                <a:lnTo>
                  <a:pt x="77723" y="2552"/>
                </a:lnTo>
                <a:lnTo>
                  <a:pt x="38214" y="2552"/>
                </a:lnTo>
                <a:lnTo>
                  <a:pt x="32486" y="1917"/>
                </a:lnTo>
                <a:lnTo>
                  <a:pt x="28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424159" y="350520"/>
            <a:ext cx="60960" cy="55244"/>
          </a:xfrm>
          <a:custGeom>
            <a:avLst/>
            <a:gdLst/>
            <a:ahLst/>
            <a:cxnLst/>
            <a:rect l="l" t="t" r="r" b="b"/>
            <a:pathLst>
              <a:path w="60959" h="55245">
                <a:moveTo>
                  <a:pt x="52070" y="0"/>
                </a:moveTo>
                <a:lnTo>
                  <a:pt x="18415" y="0"/>
                </a:lnTo>
                <a:lnTo>
                  <a:pt x="21590" y="635"/>
                </a:lnTo>
                <a:lnTo>
                  <a:pt x="22860" y="5740"/>
                </a:lnTo>
                <a:lnTo>
                  <a:pt x="24130" y="10210"/>
                </a:lnTo>
                <a:lnTo>
                  <a:pt x="22860" y="15316"/>
                </a:lnTo>
                <a:lnTo>
                  <a:pt x="20955" y="24244"/>
                </a:lnTo>
                <a:lnTo>
                  <a:pt x="13335" y="29984"/>
                </a:lnTo>
                <a:lnTo>
                  <a:pt x="0" y="33807"/>
                </a:lnTo>
                <a:lnTo>
                  <a:pt x="635" y="42100"/>
                </a:lnTo>
                <a:lnTo>
                  <a:pt x="3810" y="46570"/>
                </a:lnTo>
                <a:lnTo>
                  <a:pt x="9525" y="54864"/>
                </a:lnTo>
                <a:lnTo>
                  <a:pt x="14605" y="54864"/>
                </a:lnTo>
                <a:lnTo>
                  <a:pt x="15240" y="47840"/>
                </a:lnTo>
                <a:lnTo>
                  <a:pt x="17780" y="47205"/>
                </a:lnTo>
                <a:lnTo>
                  <a:pt x="24130" y="45935"/>
                </a:lnTo>
                <a:lnTo>
                  <a:pt x="24765" y="37642"/>
                </a:lnTo>
                <a:lnTo>
                  <a:pt x="22860" y="31254"/>
                </a:lnTo>
                <a:lnTo>
                  <a:pt x="27305" y="29984"/>
                </a:lnTo>
                <a:lnTo>
                  <a:pt x="39370" y="19773"/>
                </a:lnTo>
                <a:lnTo>
                  <a:pt x="39370" y="10845"/>
                </a:lnTo>
                <a:lnTo>
                  <a:pt x="60960" y="10845"/>
                </a:lnTo>
                <a:lnTo>
                  <a:pt x="60960" y="9563"/>
                </a:lnTo>
                <a:lnTo>
                  <a:pt x="54610" y="1917"/>
                </a:lnTo>
                <a:lnTo>
                  <a:pt x="52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37292" y="385568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3657" y="0"/>
                </a:moveTo>
                <a:lnTo>
                  <a:pt x="0" y="1524"/>
                </a:lnTo>
                <a:lnTo>
                  <a:pt x="5486" y="1524"/>
                </a:lnTo>
                <a:lnTo>
                  <a:pt x="3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460732" y="361188"/>
            <a:ext cx="25400" cy="25400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4015" y="0"/>
                </a:moveTo>
                <a:lnTo>
                  <a:pt x="4432" y="0"/>
                </a:lnTo>
                <a:lnTo>
                  <a:pt x="10744" y="7581"/>
                </a:lnTo>
                <a:lnTo>
                  <a:pt x="6324" y="18326"/>
                </a:lnTo>
                <a:lnTo>
                  <a:pt x="0" y="25273"/>
                </a:lnTo>
                <a:lnTo>
                  <a:pt x="15163" y="25273"/>
                </a:lnTo>
                <a:lnTo>
                  <a:pt x="22745" y="16433"/>
                </a:lnTo>
                <a:lnTo>
                  <a:pt x="25272" y="8216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83017" y="315468"/>
            <a:ext cx="32384" cy="38100"/>
          </a:xfrm>
          <a:custGeom>
            <a:avLst/>
            <a:gdLst/>
            <a:ahLst/>
            <a:cxnLst/>
            <a:rect l="l" t="t" r="r" b="b"/>
            <a:pathLst>
              <a:path w="32384" h="38100">
                <a:moveTo>
                  <a:pt x="19837" y="0"/>
                </a:moveTo>
                <a:lnTo>
                  <a:pt x="12153" y="0"/>
                </a:lnTo>
                <a:lnTo>
                  <a:pt x="12153" y="5080"/>
                </a:lnTo>
                <a:lnTo>
                  <a:pt x="5118" y="5715"/>
                </a:lnTo>
                <a:lnTo>
                  <a:pt x="0" y="12700"/>
                </a:lnTo>
                <a:lnTo>
                  <a:pt x="0" y="27940"/>
                </a:lnTo>
                <a:lnTo>
                  <a:pt x="3835" y="33655"/>
                </a:lnTo>
                <a:lnTo>
                  <a:pt x="10871" y="35560"/>
                </a:lnTo>
                <a:lnTo>
                  <a:pt x="10871" y="38100"/>
                </a:lnTo>
                <a:lnTo>
                  <a:pt x="21120" y="38100"/>
                </a:lnTo>
                <a:lnTo>
                  <a:pt x="21755" y="36830"/>
                </a:lnTo>
                <a:lnTo>
                  <a:pt x="21755" y="35560"/>
                </a:lnTo>
                <a:lnTo>
                  <a:pt x="28155" y="33655"/>
                </a:lnTo>
                <a:lnTo>
                  <a:pt x="32004" y="27940"/>
                </a:lnTo>
                <a:lnTo>
                  <a:pt x="32004" y="12700"/>
                </a:lnTo>
                <a:lnTo>
                  <a:pt x="26873" y="6350"/>
                </a:lnTo>
                <a:lnTo>
                  <a:pt x="19837" y="5080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04351" y="339852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1198" y="0"/>
                </a:moveTo>
                <a:lnTo>
                  <a:pt x="30416" y="0"/>
                </a:lnTo>
                <a:lnTo>
                  <a:pt x="19011" y="6235"/>
                </a:lnTo>
                <a:lnTo>
                  <a:pt x="15849" y="9347"/>
                </a:lnTo>
                <a:lnTo>
                  <a:pt x="10769" y="11849"/>
                </a:lnTo>
                <a:lnTo>
                  <a:pt x="0" y="13093"/>
                </a:lnTo>
                <a:lnTo>
                  <a:pt x="28524" y="13093"/>
                </a:lnTo>
                <a:lnTo>
                  <a:pt x="34861" y="11226"/>
                </a:lnTo>
                <a:lnTo>
                  <a:pt x="37401" y="10604"/>
                </a:lnTo>
                <a:lnTo>
                  <a:pt x="70993" y="10604"/>
                </a:lnTo>
                <a:lnTo>
                  <a:pt x="64020" y="7480"/>
                </a:lnTo>
                <a:lnTo>
                  <a:pt x="50711" y="4991"/>
                </a:lnTo>
                <a:lnTo>
                  <a:pt x="41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76920" y="304800"/>
            <a:ext cx="43815" cy="15240"/>
          </a:xfrm>
          <a:custGeom>
            <a:avLst/>
            <a:gdLst/>
            <a:ahLst/>
            <a:cxnLst/>
            <a:rect l="l" t="t" r="r" b="b"/>
            <a:pathLst>
              <a:path w="43815" h="15239">
                <a:moveTo>
                  <a:pt x="10096" y="0"/>
                </a:moveTo>
                <a:lnTo>
                  <a:pt x="2514" y="0"/>
                </a:lnTo>
                <a:lnTo>
                  <a:pt x="0" y="3810"/>
                </a:lnTo>
                <a:lnTo>
                  <a:pt x="0" y="12065"/>
                </a:lnTo>
                <a:lnTo>
                  <a:pt x="1892" y="14604"/>
                </a:lnTo>
                <a:lnTo>
                  <a:pt x="10096" y="15240"/>
                </a:lnTo>
                <a:lnTo>
                  <a:pt x="11353" y="13970"/>
                </a:lnTo>
                <a:lnTo>
                  <a:pt x="12623" y="12065"/>
                </a:lnTo>
                <a:lnTo>
                  <a:pt x="15773" y="12065"/>
                </a:lnTo>
                <a:lnTo>
                  <a:pt x="17678" y="11430"/>
                </a:lnTo>
                <a:lnTo>
                  <a:pt x="43560" y="11430"/>
                </a:lnTo>
                <a:lnTo>
                  <a:pt x="43560" y="3810"/>
                </a:lnTo>
                <a:lnTo>
                  <a:pt x="11988" y="3810"/>
                </a:lnTo>
                <a:lnTo>
                  <a:pt x="10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402820" y="315471"/>
            <a:ext cx="18415" cy="4445"/>
          </a:xfrm>
          <a:custGeom>
            <a:avLst/>
            <a:gdLst/>
            <a:ahLst/>
            <a:cxnLst/>
            <a:rect l="l" t="t" r="r" b="b"/>
            <a:pathLst>
              <a:path w="18415" h="4445">
                <a:moveTo>
                  <a:pt x="18288" y="0"/>
                </a:moveTo>
                <a:lnTo>
                  <a:pt x="0" y="0"/>
                </a:lnTo>
                <a:lnTo>
                  <a:pt x="1892" y="647"/>
                </a:lnTo>
                <a:lnTo>
                  <a:pt x="6311" y="647"/>
                </a:lnTo>
                <a:lnTo>
                  <a:pt x="6934" y="2603"/>
                </a:lnTo>
                <a:lnTo>
                  <a:pt x="8204" y="3924"/>
                </a:lnTo>
                <a:lnTo>
                  <a:pt x="16408" y="3251"/>
                </a:lnTo>
                <a:lnTo>
                  <a:pt x="18288" y="647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92149" y="291084"/>
            <a:ext cx="13335" cy="17145"/>
          </a:xfrm>
          <a:custGeom>
            <a:avLst/>
            <a:gdLst/>
            <a:ahLst/>
            <a:cxnLst/>
            <a:rect l="l" t="t" r="r" b="b"/>
            <a:pathLst>
              <a:path w="13334" h="17145">
                <a:moveTo>
                  <a:pt x="10604" y="0"/>
                </a:moveTo>
                <a:lnTo>
                  <a:pt x="2501" y="0"/>
                </a:lnTo>
                <a:lnTo>
                  <a:pt x="0" y="3225"/>
                </a:lnTo>
                <a:lnTo>
                  <a:pt x="0" y="11607"/>
                </a:lnTo>
                <a:lnTo>
                  <a:pt x="1879" y="12255"/>
                </a:lnTo>
                <a:lnTo>
                  <a:pt x="3746" y="13538"/>
                </a:lnTo>
                <a:lnTo>
                  <a:pt x="3746" y="16764"/>
                </a:lnTo>
                <a:lnTo>
                  <a:pt x="9359" y="16764"/>
                </a:lnTo>
                <a:lnTo>
                  <a:pt x="9359" y="13538"/>
                </a:lnTo>
                <a:lnTo>
                  <a:pt x="11226" y="12255"/>
                </a:lnTo>
                <a:lnTo>
                  <a:pt x="13093" y="11607"/>
                </a:lnTo>
                <a:lnTo>
                  <a:pt x="13093" y="3225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08926" y="304796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9626" y="0"/>
                </a:moveTo>
                <a:lnTo>
                  <a:pt x="1917" y="0"/>
                </a:lnTo>
                <a:lnTo>
                  <a:pt x="1282" y="1219"/>
                </a:lnTo>
                <a:lnTo>
                  <a:pt x="0" y="3048"/>
                </a:lnTo>
                <a:lnTo>
                  <a:pt x="11544" y="3048"/>
                </a:lnTo>
                <a:lnTo>
                  <a:pt x="96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264140" y="630936"/>
            <a:ext cx="68580" cy="81915"/>
          </a:xfrm>
          <a:custGeom>
            <a:avLst/>
            <a:gdLst/>
            <a:ahLst/>
            <a:cxnLst/>
            <a:rect l="l" t="t" r="r" b="b"/>
            <a:pathLst>
              <a:path w="68579" h="81915">
                <a:moveTo>
                  <a:pt x="0" y="81660"/>
                </a:moveTo>
                <a:lnTo>
                  <a:pt x="68579" y="81660"/>
                </a:lnTo>
                <a:lnTo>
                  <a:pt x="68579" y="0"/>
                </a:lnTo>
                <a:lnTo>
                  <a:pt x="0" y="0"/>
                </a:lnTo>
                <a:lnTo>
                  <a:pt x="0" y="81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98607" y="623316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33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13037" y="614172"/>
            <a:ext cx="150495" cy="97155"/>
          </a:xfrm>
          <a:custGeom>
            <a:avLst/>
            <a:gdLst/>
            <a:ahLst/>
            <a:cxnLst/>
            <a:rect l="l" t="t" r="r" b="b"/>
            <a:pathLst>
              <a:path w="150495" h="97154">
                <a:moveTo>
                  <a:pt x="67195" y="0"/>
                </a:moveTo>
                <a:lnTo>
                  <a:pt x="0" y="0"/>
                </a:lnTo>
                <a:lnTo>
                  <a:pt x="0" y="96901"/>
                </a:lnTo>
                <a:lnTo>
                  <a:pt x="67195" y="96901"/>
                </a:lnTo>
                <a:lnTo>
                  <a:pt x="67195" y="60807"/>
                </a:lnTo>
                <a:lnTo>
                  <a:pt x="77343" y="60172"/>
                </a:lnTo>
                <a:lnTo>
                  <a:pt x="150241" y="60172"/>
                </a:lnTo>
                <a:lnTo>
                  <a:pt x="131229" y="42430"/>
                </a:lnTo>
                <a:lnTo>
                  <a:pt x="77343" y="42430"/>
                </a:lnTo>
                <a:lnTo>
                  <a:pt x="75438" y="41795"/>
                </a:lnTo>
                <a:lnTo>
                  <a:pt x="67195" y="41795"/>
                </a:lnTo>
                <a:lnTo>
                  <a:pt x="67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90759" y="673608"/>
            <a:ext cx="114300" cy="38100"/>
          </a:xfrm>
          <a:custGeom>
            <a:avLst/>
            <a:gdLst/>
            <a:ahLst/>
            <a:cxnLst/>
            <a:rect l="l" t="t" r="r" b="b"/>
            <a:pathLst>
              <a:path w="114300" h="38100">
                <a:moveTo>
                  <a:pt x="74295" y="0"/>
                </a:moveTo>
                <a:lnTo>
                  <a:pt x="0" y="0"/>
                </a:lnTo>
                <a:lnTo>
                  <a:pt x="635" y="1270"/>
                </a:lnTo>
                <a:lnTo>
                  <a:pt x="3810" y="3810"/>
                </a:lnTo>
                <a:lnTo>
                  <a:pt x="34290" y="38100"/>
                </a:lnTo>
                <a:lnTo>
                  <a:pt x="114300" y="38100"/>
                </a:lnTo>
                <a:lnTo>
                  <a:pt x="7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90759" y="614172"/>
            <a:ext cx="103505" cy="43180"/>
          </a:xfrm>
          <a:custGeom>
            <a:avLst/>
            <a:gdLst/>
            <a:ahLst/>
            <a:cxnLst/>
            <a:rect l="l" t="t" r="r" b="b"/>
            <a:pathLst>
              <a:path w="103504" h="43179">
                <a:moveTo>
                  <a:pt x="102997" y="0"/>
                </a:moveTo>
                <a:lnTo>
                  <a:pt x="68668" y="0"/>
                </a:lnTo>
                <a:lnTo>
                  <a:pt x="6997" y="38849"/>
                </a:lnTo>
                <a:lnTo>
                  <a:pt x="4445" y="40119"/>
                </a:lnTo>
                <a:lnTo>
                  <a:pt x="3810" y="40767"/>
                </a:lnTo>
                <a:lnTo>
                  <a:pt x="0" y="42672"/>
                </a:lnTo>
                <a:lnTo>
                  <a:pt x="54673" y="42672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8" y="614172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4518" y="0"/>
                </a:moveTo>
                <a:lnTo>
                  <a:pt x="57734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5374"/>
                </a:lnTo>
                <a:lnTo>
                  <a:pt x="178307" y="75374"/>
                </a:lnTo>
                <a:lnTo>
                  <a:pt x="168147" y="58267"/>
                </a:lnTo>
                <a:lnTo>
                  <a:pt x="49491" y="58267"/>
                </a:lnTo>
                <a:lnTo>
                  <a:pt x="71704" y="19634"/>
                </a:lnTo>
                <a:lnTo>
                  <a:pt x="72961" y="18999"/>
                </a:lnTo>
                <a:lnTo>
                  <a:pt x="145300" y="18999"/>
                </a:lnTo>
                <a:lnTo>
                  <a:pt x="134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120883" y="688848"/>
            <a:ext cx="83820" cy="22860"/>
          </a:xfrm>
          <a:custGeom>
            <a:avLst/>
            <a:gdLst/>
            <a:ahLst/>
            <a:cxnLst/>
            <a:rect l="l" t="t" r="r" b="b"/>
            <a:pathLst>
              <a:path w="83820" h="22859">
                <a:moveTo>
                  <a:pt x="71120" y="0"/>
                </a:moveTo>
                <a:lnTo>
                  <a:pt x="0" y="0"/>
                </a:lnTo>
                <a:lnTo>
                  <a:pt x="13335" y="22860"/>
                </a:lnTo>
                <a:lnTo>
                  <a:pt x="83820" y="22860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90404" y="632459"/>
            <a:ext cx="91440" cy="40005"/>
          </a:xfrm>
          <a:custGeom>
            <a:avLst/>
            <a:gdLst/>
            <a:ahLst/>
            <a:cxnLst/>
            <a:rect l="l" t="t" r="r" b="b"/>
            <a:pathLst>
              <a:path w="91440" h="40004">
                <a:moveTo>
                  <a:pt x="68579" y="0"/>
                </a:moveTo>
                <a:lnTo>
                  <a:pt x="0" y="0"/>
                </a:lnTo>
                <a:lnTo>
                  <a:pt x="1269" y="635"/>
                </a:lnTo>
                <a:lnTo>
                  <a:pt x="2539" y="2552"/>
                </a:lnTo>
                <a:lnTo>
                  <a:pt x="23494" y="39624"/>
                </a:lnTo>
                <a:lnTo>
                  <a:pt x="91439" y="39624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99674" y="694944"/>
            <a:ext cx="170180" cy="20320"/>
          </a:xfrm>
          <a:custGeom>
            <a:avLst/>
            <a:gdLst/>
            <a:ahLst/>
            <a:cxnLst/>
            <a:rect l="l" t="t" r="r" b="b"/>
            <a:pathLst>
              <a:path w="170179" h="20320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74879" y="19812"/>
                </a:lnTo>
                <a:lnTo>
                  <a:pt x="92011" y="19812"/>
                </a:lnTo>
                <a:lnTo>
                  <a:pt x="144043" y="17259"/>
                </a:lnTo>
                <a:lnTo>
                  <a:pt x="170052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01193" y="611123"/>
            <a:ext cx="170815" cy="85725"/>
          </a:xfrm>
          <a:custGeom>
            <a:avLst/>
            <a:gdLst/>
            <a:ahLst/>
            <a:cxnLst/>
            <a:rect l="l" t="t" r="r" b="b"/>
            <a:pathLst>
              <a:path w="170815" h="85725">
                <a:moveTo>
                  <a:pt x="93281" y="0"/>
                </a:moveTo>
                <a:lnTo>
                  <a:pt x="78689" y="0"/>
                </a:lnTo>
                <a:lnTo>
                  <a:pt x="26657" y="1905"/>
                </a:lnTo>
                <a:lnTo>
                  <a:pt x="0" y="35026"/>
                </a:lnTo>
                <a:lnTo>
                  <a:pt x="635" y="47764"/>
                </a:lnTo>
                <a:lnTo>
                  <a:pt x="62826" y="61785"/>
                </a:lnTo>
                <a:lnTo>
                  <a:pt x="99631" y="61785"/>
                </a:lnTo>
                <a:lnTo>
                  <a:pt x="101536" y="63690"/>
                </a:lnTo>
                <a:lnTo>
                  <a:pt x="101536" y="83439"/>
                </a:lnTo>
                <a:lnTo>
                  <a:pt x="99631" y="84709"/>
                </a:lnTo>
                <a:lnTo>
                  <a:pt x="83134" y="85344"/>
                </a:lnTo>
                <a:lnTo>
                  <a:pt x="170053" y="85344"/>
                </a:lnTo>
                <a:lnTo>
                  <a:pt x="170053" y="84074"/>
                </a:lnTo>
                <a:lnTo>
                  <a:pt x="170688" y="83439"/>
                </a:lnTo>
                <a:lnTo>
                  <a:pt x="170688" y="67513"/>
                </a:lnTo>
                <a:lnTo>
                  <a:pt x="170053" y="54775"/>
                </a:lnTo>
                <a:lnTo>
                  <a:pt x="109143" y="39484"/>
                </a:lnTo>
                <a:lnTo>
                  <a:pt x="96456" y="39484"/>
                </a:lnTo>
                <a:lnTo>
                  <a:pt x="74244" y="38849"/>
                </a:lnTo>
                <a:lnTo>
                  <a:pt x="66001" y="35026"/>
                </a:lnTo>
                <a:lnTo>
                  <a:pt x="65366" y="29298"/>
                </a:lnTo>
                <a:lnTo>
                  <a:pt x="65366" y="27381"/>
                </a:lnTo>
                <a:lnTo>
                  <a:pt x="68529" y="19100"/>
                </a:lnTo>
                <a:lnTo>
                  <a:pt x="80594" y="17195"/>
                </a:lnTo>
                <a:lnTo>
                  <a:pt x="156730" y="17195"/>
                </a:lnTo>
                <a:lnTo>
                  <a:pt x="165620" y="2552"/>
                </a:lnTo>
                <a:lnTo>
                  <a:pt x="123736" y="635"/>
                </a:lnTo>
                <a:lnTo>
                  <a:pt x="932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27692" y="629412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179067" y="3197781"/>
            <a:ext cx="602551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2200" b="1" spc="-85" dirty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sz="2200" b="1" spc="-80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55" dirty="0">
                <a:solidFill>
                  <a:srgbClr val="3C5F74"/>
                </a:solidFill>
                <a:latin typeface="Verdana"/>
                <a:cs typeface="Verdana"/>
              </a:rPr>
              <a:t>j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led</a:t>
            </a:r>
            <a:r>
              <a:rPr sz="2200" b="1" spc="-85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2200" b="1" spc="-55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2200" b="1" spc="-75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2200" b="1" spc="-20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endParaRPr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50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2200" b="1" spc="-65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70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2200" b="1" spc="-6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2200" b="1" spc="-45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2200" b="1" spc="-15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2200" b="1" spc="-23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2200" b="1" spc="-60" dirty="0" err="1">
                <a:solidFill>
                  <a:srgbClr val="3C5F74"/>
                </a:solidFill>
                <a:latin typeface="Verdana"/>
                <a:cs typeface="Verdana"/>
              </a:rPr>
              <a:t>Sels</a:t>
            </a:r>
            <a:r>
              <a:rPr sz="2200" b="1" spc="-65" dirty="0" err="1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2200" b="1" spc="-70" dirty="0" err="1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80" dirty="0" err="1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sz="2200" b="1" spc="-60" dirty="0" err="1">
                <a:solidFill>
                  <a:srgbClr val="3C5F74"/>
                </a:solidFill>
                <a:latin typeface="Verdana"/>
                <a:cs typeface="Verdana"/>
              </a:rPr>
              <a:t>ss</a:t>
            </a:r>
            <a:r>
              <a:rPr sz="2200" b="1" spc="-75" dirty="0" err="1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2200" b="1" spc="-70" dirty="0" err="1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2200" b="1" spc="-10" dirty="0" err="1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2200" b="1" spc="-9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2200" b="1" spc="-15" dirty="0" smtClean="0">
                <a:solidFill>
                  <a:srgbClr val="3C5F74"/>
                </a:solidFill>
                <a:latin typeface="Verdana"/>
                <a:cs typeface="Verdana"/>
              </a:rPr>
              <a:t>-</a:t>
            </a:r>
            <a:r>
              <a:rPr lang="da-DK" sz="2200" b="1" spc="-15" dirty="0" smtClean="0">
                <a:solidFill>
                  <a:srgbClr val="3C5F74"/>
                </a:solidFill>
                <a:latin typeface="Verdana"/>
                <a:cs typeface="Verdana"/>
              </a:rPr>
              <a:t> Sambeskatning</a:t>
            </a:r>
            <a:endParaRPr sz="2200" dirty="0">
              <a:latin typeface="Verdana"/>
              <a:cs typeface="Verdana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990" y="3118503"/>
            <a:ext cx="6768982" cy="2262018"/>
          </a:xfrm>
          <a:prstGeom prst="rect">
            <a:avLst/>
          </a:prstGeom>
        </p:spPr>
      </p:pic>
      <p:sp>
        <p:nvSpPr>
          <p:cNvPr id="68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6738" y="1366942"/>
            <a:ext cx="9983740" cy="1146468"/>
          </a:xfrm>
          <a:prstGeom prst="rect">
            <a:avLst/>
          </a:prstGeom>
        </p:spPr>
        <p:txBody>
          <a:bodyPr vert="horz" wrap="square" lIns="0" tIns="0" rIns="0" bIns="0" numCol="2" spcCol="108000" rtlCol="0">
            <a:spAutoFit/>
          </a:bodyPr>
          <a:lstStyle/>
          <a:p>
            <a:pPr marL="12700" marR="94615" indent="1270" algn="just">
              <a:lnSpc>
                <a:spcPct val="120000"/>
              </a:lnSpc>
            </a:pP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0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admi</a:t>
            </a:r>
            <a:r>
              <a:rPr sz="1000" spc="-4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ra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sse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sz="1000" spc="-16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in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db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ere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8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4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ang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,</a:t>
            </a:r>
            <a:r>
              <a:rPr sz="1000" spc="-19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am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ska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p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lig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ig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2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ko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fø</a:t>
            </a:r>
            <a:r>
              <a:rPr sz="1000" spc="-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6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0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un</a:t>
            </a:r>
            <a:r>
              <a:rPr sz="1000" spc="-35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40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25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40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30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sz="1000" spc="-10" dirty="0" err="1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,</a:t>
            </a:r>
            <a:r>
              <a:rPr sz="1000" spc="-1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1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h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4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erse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ab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r.</a:t>
            </a:r>
            <a:endParaRPr sz="1000" dirty="0">
              <a:solidFill>
                <a:schemeClr val="accent5">
                  <a:lumMod val="50000"/>
                </a:schemeClr>
              </a:solidFill>
              <a:latin typeface="Verdana"/>
              <a:cs typeface="Verdana"/>
            </a:endParaRPr>
          </a:p>
          <a:p>
            <a:pPr marL="12700" marR="5080" algn="just">
              <a:lnSpc>
                <a:spcPct val="120000"/>
              </a:lnSpc>
            </a:pP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3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ss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t,</a:t>
            </a:r>
            <a:r>
              <a:rPr sz="1000" spc="-114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8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db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et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ntu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ll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sz="1000" spc="-7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0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7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9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sz="1000" spc="-18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res</a:t>
            </a:r>
            <a:r>
              <a:rPr sz="1000" spc="-9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un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rsk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7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fo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8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h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7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amb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at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7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(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æs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7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)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.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Ad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ss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2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 h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ar</a:t>
            </a:r>
            <a:r>
              <a:rPr sz="1000" spc="-6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li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sz="1000" spc="-3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ul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h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fo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at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4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ndb</a:t>
            </a:r>
            <a:r>
              <a:rPr sz="1000" spc="-6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ere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6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øvr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ge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sz="1000" spc="-5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6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4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</a:t>
            </a:r>
            <a:r>
              <a:rPr sz="1000" spc="-8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sz="1000" spc="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sz="1000" spc="-2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</a:t>
            </a:r>
            <a:r>
              <a:rPr sz="1000" spc="-5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or</a:t>
            </a:r>
            <a:r>
              <a:rPr sz="1000" spc="-50" dirty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sz="1000" spc="-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datt</a:t>
            </a:r>
            <a:r>
              <a:rPr sz="1000" spc="-2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rs</a:t>
            </a:r>
            <a:r>
              <a:rPr sz="1000" spc="-3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sz="1000" spc="-1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sz="1000" spc="-25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sz="1000" spc="-1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sz="1000" spc="-2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sz="1000" spc="-10" dirty="0" err="1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.</a:t>
            </a:r>
            <a:endParaRPr lang="da-DK" sz="1000" spc="-10" dirty="0" smtClean="0">
              <a:solidFill>
                <a:schemeClr val="accent5">
                  <a:lumMod val="50000"/>
                </a:schemeClr>
              </a:solidFill>
              <a:latin typeface="Verdana"/>
              <a:cs typeface="Verdana"/>
            </a:endParaRPr>
          </a:p>
          <a:p>
            <a:pPr marL="12700" marR="5080" algn="just">
              <a:lnSpc>
                <a:spcPct val="120000"/>
              </a:lnSpc>
            </a:pP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8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datt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se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lang="da-DK" sz="1000" spc="-10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1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2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1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ve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6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på</a:t>
            </a:r>
            <a:r>
              <a:rPr lang="da-DK" sz="1000" spc="-10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æ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1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ska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p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lig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ig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9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in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ko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5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f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ø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6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un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,</a:t>
            </a:r>
            <a:r>
              <a:rPr lang="da-DK" sz="1000" spc="-1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g</a:t>
            </a:r>
            <a:r>
              <a:rPr lang="da-DK" sz="1000" spc="-10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ers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sk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</a:t>
            </a:r>
            <a:r>
              <a:rPr lang="da-DK" sz="1000" spc="-1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a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h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ll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</a:t>
            </a:r>
            <a:r>
              <a:rPr lang="da-DK" sz="1000" spc="-16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lang="da-DK" sz="1000" spc="-2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kk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17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n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b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ere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tt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</a:t>
            </a:r>
            <a:r>
              <a:rPr lang="da-DK" sz="1000" spc="-8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l</a:t>
            </a:r>
            <a:r>
              <a:rPr lang="da-DK" sz="1000" spc="-5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ti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m</a:t>
            </a:r>
            <a:r>
              <a:rPr lang="da-DK" sz="1000" spc="-1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o</a:t>
            </a:r>
            <a:r>
              <a:rPr lang="da-DK" sz="1000" spc="-8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 </a:t>
            </a:r>
            <a:r>
              <a:rPr lang="da-DK" sz="1000" spc="-5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re</a:t>
            </a:r>
            <a:r>
              <a:rPr lang="da-DK" sz="1000" spc="-5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s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tun</a:t>
            </a:r>
            <a:r>
              <a:rPr lang="da-DK" sz="1000" spc="-3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ers</a:t>
            </a:r>
            <a:r>
              <a:rPr lang="da-DK" sz="1000" spc="-5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k</a:t>
            </a:r>
            <a:r>
              <a:rPr lang="da-DK" sz="1000" spc="-30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u</a:t>
            </a:r>
            <a:r>
              <a:rPr lang="da-DK" sz="1000" spc="-4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d</a:t>
            </a:r>
            <a:r>
              <a:rPr lang="da-DK" sz="1000" spc="-5" dirty="0" smtClean="0">
                <a:solidFill>
                  <a:schemeClr val="accent5">
                    <a:lumMod val="50000"/>
                  </a:schemeClr>
                </a:solidFill>
                <a:latin typeface="Verdana"/>
                <a:cs typeface="Verdana"/>
              </a:rPr>
              <a:t>.</a:t>
            </a:r>
            <a:endParaRPr lang="da-DK" sz="1000" dirty="0" smtClean="0">
              <a:solidFill>
                <a:schemeClr val="accent5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80668" y="3135136"/>
            <a:ext cx="263340" cy="998493"/>
          </a:xfrm>
          <a:custGeom>
            <a:avLst/>
            <a:gdLst/>
            <a:ahLst/>
            <a:cxnLst/>
            <a:rect l="l" t="t" r="r" b="b"/>
            <a:pathLst>
              <a:path w="150494" h="1005204">
                <a:moveTo>
                  <a:pt x="150241" y="1005204"/>
                </a:moveTo>
                <a:lnTo>
                  <a:pt x="0" y="0"/>
                </a:lnTo>
              </a:path>
            </a:pathLst>
          </a:custGeom>
          <a:ln w="12191">
            <a:solidFill>
              <a:srgbClr val="FFC23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30990" y="4094132"/>
            <a:ext cx="85090" cy="86995"/>
          </a:xfrm>
          <a:custGeom>
            <a:avLst/>
            <a:gdLst/>
            <a:ahLst/>
            <a:cxnLst/>
            <a:rect l="l" t="t" r="r" b="b"/>
            <a:pathLst>
              <a:path w="85089" h="86995">
                <a:moveTo>
                  <a:pt x="52857" y="0"/>
                </a:moveTo>
                <a:lnTo>
                  <a:pt x="11455" y="13944"/>
                </a:lnTo>
                <a:lnTo>
                  <a:pt x="0" y="34874"/>
                </a:lnTo>
                <a:lnTo>
                  <a:pt x="1270" y="51358"/>
                </a:lnTo>
                <a:lnTo>
                  <a:pt x="24828" y="83058"/>
                </a:lnTo>
                <a:lnTo>
                  <a:pt x="42672" y="86868"/>
                </a:lnTo>
                <a:lnTo>
                  <a:pt x="56680" y="84963"/>
                </a:lnTo>
                <a:lnTo>
                  <a:pt x="69418" y="78625"/>
                </a:lnTo>
                <a:lnTo>
                  <a:pt x="78968" y="68478"/>
                </a:lnTo>
                <a:lnTo>
                  <a:pt x="84696" y="56438"/>
                </a:lnTo>
                <a:lnTo>
                  <a:pt x="84061" y="38049"/>
                </a:lnTo>
                <a:lnTo>
                  <a:pt x="80238" y="23456"/>
                </a:lnTo>
                <a:lnTo>
                  <a:pt x="73240" y="12687"/>
                </a:lnTo>
                <a:lnTo>
                  <a:pt x="64325" y="5067"/>
                </a:lnTo>
                <a:lnTo>
                  <a:pt x="52857" y="0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8576" y="3281715"/>
            <a:ext cx="1965959" cy="815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7052" y="3318290"/>
            <a:ext cx="1961387" cy="8153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80695" y="3254572"/>
            <a:ext cx="2413030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</a:pP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Ad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mini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45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ati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be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10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d 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mh</a:t>
            </a:r>
            <a:r>
              <a:rPr sz="800" spc="-40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æ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35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n  </a:t>
            </a:r>
            <a:r>
              <a:rPr sz="800" spc="1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e </a:t>
            </a:r>
            <a:r>
              <a:rPr sz="800" spc="1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ti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l </a:t>
            </a:r>
            <a:r>
              <a:rPr sz="800" spc="-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e 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e </a:t>
            </a:r>
            <a:r>
              <a:rPr sz="800" spc="4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me</a:t>
            </a:r>
            <a:r>
              <a:rPr sz="800" spc="-5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m </a:t>
            </a:r>
            <a:r>
              <a:rPr sz="800" spc="55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10" dirty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att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10" dirty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10" dirty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sz="800" spc="-30" dirty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sz="800" spc="-25" dirty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r </a:t>
            </a:r>
            <a:r>
              <a:rPr sz="800" spc="-8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50" dirty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g </a:t>
            </a:r>
            <a:r>
              <a:rPr sz="800" spc="-10" dirty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sz="800" spc="-15" dirty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20" dirty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sz="800" dirty="0">
                <a:solidFill>
                  <a:srgbClr val="3C5F74"/>
                </a:solidFill>
                <a:latin typeface="Verdana"/>
                <a:cs typeface="Verdana"/>
              </a:rPr>
              <a:t>g </a:t>
            </a:r>
            <a:r>
              <a:rPr sz="800" dirty="0" err="1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sz="800" spc="-15" dirty="0" err="1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sz="800" spc="-5" dirty="0" err="1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sz="800" dirty="0" err="1" smtClean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sz="800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endParaRPr sz="800" dirty="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3572" y="4209288"/>
            <a:ext cx="2432439" cy="11818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970" algn="just">
              <a:lnSpc>
                <a:spcPct val="120000"/>
              </a:lnSpc>
            </a:pP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Datterselskabet kan indberette egen øvrig selvangivelse, og har desuden mulighed for at se administrationsselskabets navn og CVR-nr.  Datterselskabet kan imidlertid </a:t>
            </a:r>
            <a:r>
              <a:rPr sz="800" dirty="0" err="1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ikke</a:t>
            </a: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</a:t>
            </a:r>
            <a:r>
              <a:rPr lang="da-DK"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 administrationsselskabet har selvangivet.</a:t>
            </a:r>
            <a:endParaRPr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 algn="just">
              <a:lnSpc>
                <a:spcPct val="120000"/>
              </a:lnSpc>
            </a:pP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Selvom en </a:t>
            </a:r>
            <a:r>
              <a:rPr sz="800" dirty="0" err="1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sambeskatningskreds</a:t>
            </a: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800" dirty="0" err="1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indeholder</a:t>
            </a:r>
            <a:r>
              <a:rPr lang="da-DK"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mere </a:t>
            </a:r>
            <a:r>
              <a:rPr sz="800" dirty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  ét  datterselskab, kan   et datterselskab ikke se </a:t>
            </a:r>
            <a:r>
              <a:rPr sz="800" dirty="0" err="1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andre</a:t>
            </a:r>
            <a:r>
              <a:rPr lang="da-DK" sz="800" dirty="0" smtClean="0">
                <a:solidFill>
                  <a:srgbClr val="3C5F7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236707" y="217931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715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260"/>
                </a:lnTo>
                <a:lnTo>
                  <a:pt x="0" y="188023"/>
                </a:lnTo>
                <a:lnTo>
                  <a:pt x="1270" y="202641"/>
                </a:lnTo>
                <a:lnTo>
                  <a:pt x="12700" y="243928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9377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5567"/>
                </a:lnTo>
                <a:lnTo>
                  <a:pt x="270510" y="327139"/>
                </a:lnTo>
                <a:lnTo>
                  <a:pt x="281305" y="319519"/>
                </a:lnTo>
                <a:lnTo>
                  <a:pt x="167005" y="319519"/>
                </a:lnTo>
                <a:lnTo>
                  <a:pt x="153670" y="318249"/>
                </a:lnTo>
                <a:lnTo>
                  <a:pt x="114935" y="305549"/>
                </a:lnTo>
                <a:lnTo>
                  <a:pt x="82550" y="282676"/>
                </a:lnTo>
                <a:lnTo>
                  <a:pt x="56515" y="250278"/>
                </a:lnTo>
                <a:lnTo>
                  <a:pt x="40640" y="210261"/>
                </a:lnTo>
                <a:lnTo>
                  <a:pt x="34925" y="163893"/>
                </a:lnTo>
                <a:lnTo>
                  <a:pt x="36830" y="149275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1447"/>
                </a:lnTo>
                <a:lnTo>
                  <a:pt x="147955" y="37477"/>
                </a:lnTo>
                <a:lnTo>
                  <a:pt x="177165" y="34937"/>
                </a:lnTo>
                <a:lnTo>
                  <a:pt x="281940" y="34937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402825" y="252984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912"/>
                </a:lnTo>
                <a:lnTo>
                  <a:pt x="128993" y="66014"/>
                </a:lnTo>
                <a:lnTo>
                  <a:pt x="146786" y="104724"/>
                </a:lnTo>
                <a:lnTo>
                  <a:pt x="152501" y="149796"/>
                </a:lnTo>
                <a:lnTo>
                  <a:pt x="151231" y="163118"/>
                </a:lnTo>
                <a:lnTo>
                  <a:pt x="139788" y="201841"/>
                </a:lnTo>
                <a:lnTo>
                  <a:pt x="116916" y="235483"/>
                </a:lnTo>
                <a:lnTo>
                  <a:pt x="84505" y="261505"/>
                </a:lnTo>
                <a:lnTo>
                  <a:pt x="45745" y="278638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19608"/>
                </a:lnTo>
                <a:lnTo>
                  <a:pt x="182371" y="177723"/>
                </a:lnTo>
                <a:lnTo>
                  <a:pt x="186816" y="131381"/>
                </a:lnTo>
                <a:lnTo>
                  <a:pt x="185546" y="117424"/>
                </a:lnTo>
                <a:lnTo>
                  <a:pt x="174739" y="76161"/>
                </a:lnTo>
                <a:lnTo>
                  <a:pt x="154406" y="39992"/>
                </a:lnTo>
                <a:lnTo>
                  <a:pt x="126453" y="8890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326630" y="356615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0769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3444"/>
                </a:lnTo>
                <a:lnTo>
                  <a:pt x="634" y="32308"/>
                </a:lnTo>
                <a:lnTo>
                  <a:pt x="5079" y="41808"/>
                </a:lnTo>
                <a:lnTo>
                  <a:pt x="13982" y="50038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1993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049"/>
                </a:lnTo>
                <a:lnTo>
                  <a:pt x="40703" y="69049"/>
                </a:lnTo>
                <a:lnTo>
                  <a:pt x="34340" y="68414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145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0538"/>
                </a:lnTo>
                <a:lnTo>
                  <a:pt x="17170" y="39281"/>
                </a:lnTo>
                <a:lnTo>
                  <a:pt x="13982" y="27876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635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347953" y="379475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6497" y="0"/>
                </a:moveTo>
                <a:lnTo>
                  <a:pt x="0" y="0"/>
                </a:lnTo>
                <a:lnTo>
                  <a:pt x="0" y="8940"/>
                </a:lnTo>
                <a:lnTo>
                  <a:pt x="12687" y="19151"/>
                </a:lnTo>
                <a:lnTo>
                  <a:pt x="17767" y="19786"/>
                </a:lnTo>
                <a:lnTo>
                  <a:pt x="15862" y="26174"/>
                </a:lnTo>
                <a:lnTo>
                  <a:pt x="15862" y="35115"/>
                </a:lnTo>
                <a:lnTo>
                  <a:pt x="22199" y="36385"/>
                </a:lnTo>
                <a:lnTo>
                  <a:pt x="24739" y="37033"/>
                </a:lnTo>
                <a:lnTo>
                  <a:pt x="25374" y="44056"/>
                </a:lnTo>
                <a:lnTo>
                  <a:pt x="21577" y="46609"/>
                </a:lnTo>
                <a:lnTo>
                  <a:pt x="19037" y="47244"/>
                </a:lnTo>
                <a:lnTo>
                  <a:pt x="109727" y="47244"/>
                </a:lnTo>
                <a:lnTo>
                  <a:pt x="107200" y="46609"/>
                </a:lnTo>
                <a:lnTo>
                  <a:pt x="103390" y="44056"/>
                </a:lnTo>
                <a:lnTo>
                  <a:pt x="31089" y="44056"/>
                </a:lnTo>
                <a:lnTo>
                  <a:pt x="36156" y="35115"/>
                </a:lnTo>
                <a:lnTo>
                  <a:pt x="39331" y="30645"/>
                </a:lnTo>
                <a:lnTo>
                  <a:pt x="40601" y="22339"/>
                </a:lnTo>
                <a:lnTo>
                  <a:pt x="26644" y="18516"/>
                </a:lnTo>
                <a:lnTo>
                  <a:pt x="19672" y="12763"/>
                </a:lnTo>
                <a:lnTo>
                  <a:pt x="16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457685" y="403859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59">
                <a:moveTo>
                  <a:pt x="14084" y="0"/>
                </a:moveTo>
                <a:lnTo>
                  <a:pt x="5118" y="1270"/>
                </a:lnTo>
                <a:lnTo>
                  <a:pt x="3848" y="10795"/>
                </a:lnTo>
                <a:lnTo>
                  <a:pt x="9601" y="18415"/>
                </a:lnTo>
                <a:lnTo>
                  <a:pt x="6400" y="22225"/>
                </a:lnTo>
                <a:lnTo>
                  <a:pt x="0" y="22860"/>
                </a:lnTo>
                <a:lnTo>
                  <a:pt x="16002" y="22860"/>
                </a:lnTo>
                <a:lnTo>
                  <a:pt x="17284" y="14604"/>
                </a:lnTo>
                <a:lnTo>
                  <a:pt x="23685" y="6350"/>
                </a:lnTo>
                <a:lnTo>
                  <a:pt x="32004" y="635"/>
                </a:lnTo>
                <a:lnTo>
                  <a:pt x="16649" y="635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369301" y="368808"/>
            <a:ext cx="78105" cy="55244"/>
          </a:xfrm>
          <a:custGeom>
            <a:avLst/>
            <a:gdLst/>
            <a:ahLst/>
            <a:cxnLst/>
            <a:rect l="l" t="t" r="r" b="b"/>
            <a:pathLst>
              <a:path w="78104" h="55245">
                <a:moveTo>
                  <a:pt x="28663" y="0"/>
                </a:moveTo>
                <a:lnTo>
                  <a:pt x="0" y="0"/>
                </a:lnTo>
                <a:lnTo>
                  <a:pt x="9550" y="1917"/>
                </a:lnTo>
                <a:lnTo>
                  <a:pt x="21653" y="6375"/>
                </a:lnTo>
                <a:lnTo>
                  <a:pt x="37579" y="7658"/>
                </a:lnTo>
                <a:lnTo>
                  <a:pt x="37579" y="15316"/>
                </a:lnTo>
                <a:lnTo>
                  <a:pt x="36944" y="17221"/>
                </a:lnTo>
                <a:lnTo>
                  <a:pt x="36309" y="22326"/>
                </a:lnTo>
                <a:lnTo>
                  <a:pt x="28663" y="27432"/>
                </a:lnTo>
                <a:lnTo>
                  <a:pt x="20383" y="32537"/>
                </a:lnTo>
                <a:lnTo>
                  <a:pt x="23571" y="42748"/>
                </a:lnTo>
                <a:lnTo>
                  <a:pt x="36309" y="45300"/>
                </a:lnTo>
                <a:lnTo>
                  <a:pt x="31851" y="54228"/>
                </a:lnTo>
                <a:lnTo>
                  <a:pt x="9550" y="54864"/>
                </a:lnTo>
                <a:lnTo>
                  <a:pt x="77723" y="54864"/>
                </a:lnTo>
                <a:lnTo>
                  <a:pt x="55422" y="54228"/>
                </a:lnTo>
                <a:lnTo>
                  <a:pt x="50965" y="45300"/>
                </a:lnTo>
                <a:lnTo>
                  <a:pt x="63068" y="42748"/>
                </a:lnTo>
                <a:lnTo>
                  <a:pt x="66255" y="32537"/>
                </a:lnTo>
                <a:lnTo>
                  <a:pt x="54787" y="25514"/>
                </a:lnTo>
                <a:lnTo>
                  <a:pt x="51600" y="22326"/>
                </a:lnTo>
                <a:lnTo>
                  <a:pt x="49047" y="13398"/>
                </a:lnTo>
                <a:lnTo>
                  <a:pt x="63068" y="7023"/>
                </a:lnTo>
                <a:lnTo>
                  <a:pt x="75806" y="2552"/>
                </a:lnTo>
                <a:lnTo>
                  <a:pt x="77723" y="1917"/>
                </a:lnTo>
                <a:lnTo>
                  <a:pt x="38214" y="1917"/>
                </a:lnTo>
                <a:lnTo>
                  <a:pt x="32486" y="1270"/>
                </a:lnTo>
                <a:lnTo>
                  <a:pt x="28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437876" y="368808"/>
            <a:ext cx="60960" cy="55244"/>
          </a:xfrm>
          <a:custGeom>
            <a:avLst/>
            <a:gdLst/>
            <a:ahLst/>
            <a:cxnLst/>
            <a:rect l="l" t="t" r="r" b="b"/>
            <a:pathLst>
              <a:path w="60959" h="55245">
                <a:moveTo>
                  <a:pt x="52070" y="0"/>
                </a:moveTo>
                <a:lnTo>
                  <a:pt x="18415" y="0"/>
                </a:lnTo>
                <a:lnTo>
                  <a:pt x="21590" y="635"/>
                </a:lnTo>
                <a:lnTo>
                  <a:pt x="22860" y="5740"/>
                </a:lnTo>
                <a:lnTo>
                  <a:pt x="24130" y="10210"/>
                </a:lnTo>
                <a:lnTo>
                  <a:pt x="22860" y="14668"/>
                </a:lnTo>
                <a:lnTo>
                  <a:pt x="20955" y="23609"/>
                </a:lnTo>
                <a:lnTo>
                  <a:pt x="13335" y="28701"/>
                </a:lnTo>
                <a:lnTo>
                  <a:pt x="0" y="32537"/>
                </a:lnTo>
                <a:lnTo>
                  <a:pt x="635" y="40830"/>
                </a:lnTo>
                <a:lnTo>
                  <a:pt x="9525" y="54864"/>
                </a:lnTo>
                <a:lnTo>
                  <a:pt x="14605" y="54864"/>
                </a:lnTo>
                <a:lnTo>
                  <a:pt x="15240" y="47840"/>
                </a:lnTo>
                <a:lnTo>
                  <a:pt x="17780" y="47205"/>
                </a:lnTo>
                <a:lnTo>
                  <a:pt x="24130" y="45935"/>
                </a:lnTo>
                <a:lnTo>
                  <a:pt x="24765" y="36360"/>
                </a:lnTo>
                <a:lnTo>
                  <a:pt x="22860" y="29984"/>
                </a:lnTo>
                <a:lnTo>
                  <a:pt x="27305" y="29349"/>
                </a:lnTo>
                <a:lnTo>
                  <a:pt x="39370" y="19773"/>
                </a:lnTo>
                <a:lnTo>
                  <a:pt x="39370" y="10845"/>
                </a:lnTo>
                <a:lnTo>
                  <a:pt x="60960" y="10845"/>
                </a:lnTo>
                <a:lnTo>
                  <a:pt x="60960" y="9563"/>
                </a:lnTo>
                <a:lnTo>
                  <a:pt x="54610" y="1270"/>
                </a:lnTo>
                <a:lnTo>
                  <a:pt x="52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474449" y="379475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24015" y="0"/>
                </a:moveTo>
                <a:lnTo>
                  <a:pt x="4432" y="0"/>
                </a:lnTo>
                <a:lnTo>
                  <a:pt x="10744" y="6946"/>
                </a:lnTo>
                <a:lnTo>
                  <a:pt x="6324" y="18961"/>
                </a:lnTo>
                <a:lnTo>
                  <a:pt x="0" y="25908"/>
                </a:lnTo>
                <a:lnTo>
                  <a:pt x="15163" y="25908"/>
                </a:lnTo>
                <a:lnTo>
                  <a:pt x="22745" y="17691"/>
                </a:lnTo>
                <a:lnTo>
                  <a:pt x="25272" y="7581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396732" y="333756"/>
            <a:ext cx="32384" cy="36195"/>
          </a:xfrm>
          <a:custGeom>
            <a:avLst/>
            <a:gdLst/>
            <a:ahLst/>
            <a:cxnLst/>
            <a:rect l="l" t="t" r="r" b="b"/>
            <a:pathLst>
              <a:path w="32384" h="36195">
                <a:moveTo>
                  <a:pt x="19837" y="0"/>
                </a:moveTo>
                <a:lnTo>
                  <a:pt x="12153" y="0"/>
                </a:lnTo>
                <a:lnTo>
                  <a:pt x="12153" y="5041"/>
                </a:lnTo>
                <a:lnTo>
                  <a:pt x="5118" y="5676"/>
                </a:lnTo>
                <a:lnTo>
                  <a:pt x="0" y="11976"/>
                </a:lnTo>
                <a:lnTo>
                  <a:pt x="0" y="26492"/>
                </a:lnTo>
                <a:lnTo>
                  <a:pt x="3835" y="31534"/>
                </a:lnTo>
                <a:lnTo>
                  <a:pt x="10871" y="33426"/>
                </a:lnTo>
                <a:lnTo>
                  <a:pt x="10871" y="35941"/>
                </a:lnTo>
                <a:lnTo>
                  <a:pt x="21120" y="35941"/>
                </a:lnTo>
                <a:lnTo>
                  <a:pt x="21755" y="35318"/>
                </a:lnTo>
                <a:lnTo>
                  <a:pt x="21755" y="33426"/>
                </a:lnTo>
                <a:lnTo>
                  <a:pt x="28155" y="31534"/>
                </a:lnTo>
                <a:lnTo>
                  <a:pt x="32004" y="26492"/>
                </a:lnTo>
                <a:lnTo>
                  <a:pt x="32004" y="11976"/>
                </a:lnTo>
                <a:lnTo>
                  <a:pt x="26873" y="5676"/>
                </a:lnTo>
                <a:lnTo>
                  <a:pt x="19837" y="5041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418067" y="356615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1198" y="0"/>
                </a:moveTo>
                <a:lnTo>
                  <a:pt x="30416" y="622"/>
                </a:lnTo>
                <a:lnTo>
                  <a:pt x="19011" y="6235"/>
                </a:lnTo>
                <a:lnTo>
                  <a:pt x="15849" y="8724"/>
                </a:lnTo>
                <a:lnTo>
                  <a:pt x="10769" y="12471"/>
                </a:lnTo>
                <a:lnTo>
                  <a:pt x="0" y="13093"/>
                </a:lnTo>
                <a:lnTo>
                  <a:pt x="28524" y="13093"/>
                </a:lnTo>
                <a:lnTo>
                  <a:pt x="34861" y="11226"/>
                </a:lnTo>
                <a:lnTo>
                  <a:pt x="70993" y="11226"/>
                </a:lnTo>
                <a:lnTo>
                  <a:pt x="64020" y="6858"/>
                </a:lnTo>
                <a:lnTo>
                  <a:pt x="50711" y="4991"/>
                </a:lnTo>
                <a:lnTo>
                  <a:pt x="41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0390629" y="321563"/>
            <a:ext cx="45085" cy="15240"/>
          </a:xfrm>
          <a:custGeom>
            <a:avLst/>
            <a:gdLst/>
            <a:ahLst/>
            <a:cxnLst/>
            <a:rect l="l" t="t" r="r" b="b"/>
            <a:pathLst>
              <a:path w="45084" h="15239">
                <a:moveTo>
                  <a:pt x="10452" y="0"/>
                </a:moveTo>
                <a:lnTo>
                  <a:pt x="2616" y="635"/>
                </a:lnTo>
                <a:lnTo>
                  <a:pt x="0" y="3810"/>
                </a:lnTo>
                <a:lnTo>
                  <a:pt x="0" y="12065"/>
                </a:lnTo>
                <a:lnTo>
                  <a:pt x="1955" y="15240"/>
                </a:lnTo>
                <a:lnTo>
                  <a:pt x="10452" y="15240"/>
                </a:lnTo>
                <a:lnTo>
                  <a:pt x="11760" y="13970"/>
                </a:lnTo>
                <a:lnTo>
                  <a:pt x="13068" y="12065"/>
                </a:lnTo>
                <a:lnTo>
                  <a:pt x="45072" y="12065"/>
                </a:lnTo>
                <a:lnTo>
                  <a:pt x="45072" y="3810"/>
                </a:lnTo>
                <a:lnTo>
                  <a:pt x="12407" y="3810"/>
                </a:lnTo>
                <a:lnTo>
                  <a:pt x="104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422639" y="333759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11544" y="0"/>
                </a:moveTo>
                <a:lnTo>
                  <a:pt x="0" y="0"/>
                </a:lnTo>
                <a:lnTo>
                  <a:pt x="635" y="1828"/>
                </a:lnTo>
                <a:lnTo>
                  <a:pt x="1917" y="3035"/>
                </a:lnTo>
                <a:lnTo>
                  <a:pt x="10261" y="3035"/>
                </a:lnTo>
                <a:lnTo>
                  <a:pt x="11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405874" y="309372"/>
            <a:ext cx="14604" cy="16510"/>
          </a:xfrm>
          <a:custGeom>
            <a:avLst/>
            <a:gdLst/>
            <a:ahLst/>
            <a:cxnLst/>
            <a:rect l="l" t="t" r="r" b="b"/>
            <a:pathLst>
              <a:path w="14604" h="16510">
                <a:moveTo>
                  <a:pt x="11772" y="0"/>
                </a:moveTo>
                <a:lnTo>
                  <a:pt x="2768" y="0"/>
                </a:lnTo>
                <a:lnTo>
                  <a:pt x="0" y="1930"/>
                </a:lnTo>
                <a:lnTo>
                  <a:pt x="0" y="10312"/>
                </a:lnTo>
                <a:lnTo>
                  <a:pt x="2070" y="10960"/>
                </a:lnTo>
                <a:lnTo>
                  <a:pt x="4152" y="12255"/>
                </a:lnTo>
                <a:lnTo>
                  <a:pt x="4152" y="16116"/>
                </a:lnTo>
                <a:lnTo>
                  <a:pt x="10388" y="16116"/>
                </a:lnTo>
                <a:lnTo>
                  <a:pt x="10388" y="12255"/>
                </a:lnTo>
                <a:lnTo>
                  <a:pt x="12471" y="10960"/>
                </a:lnTo>
                <a:lnTo>
                  <a:pt x="14541" y="10312"/>
                </a:lnTo>
                <a:lnTo>
                  <a:pt x="14541" y="1930"/>
                </a:lnTo>
                <a:lnTo>
                  <a:pt x="11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0422637" y="321558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1917" y="0"/>
                </a:moveTo>
                <a:lnTo>
                  <a:pt x="0" y="3924"/>
                </a:lnTo>
                <a:lnTo>
                  <a:pt x="11544" y="3924"/>
                </a:lnTo>
                <a:lnTo>
                  <a:pt x="9626" y="660"/>
                </a:lnTo>
                <a:lnTo>
                  <a:pt x="19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277856" y="649223"/>
            <a:ext cx="68580" cy="78740"/>
          </a:xfrm>
          <a:custGeom>
            <a:avLst/>
            <a:gdLst/>
            <a:ahLst/>
            <a:cxnLst/>
            <a:rect l="l" t="t" r="r" b="b"/>
            <a:pathLst>
              <a:path w="68579" h="78740">
                <a:moveTo>
                  <a:pt x="0" y="78613"/>
                </a:moveTo>
                <a:lnTo>
                  <a:pt x="68579" y="78613"/>
                </a:lnTo>
                <a:lnTo>
                  <a:pt x="68579" y="0"/>
                </a:lnTo>
                <a:lnTo>
                  <a:pt x="0" y="0"/>
                </a:lnTo>
                <a:lnTo>
                  <a:pt x="0" y="786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212323" y="640080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33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826746" y="630936"/>
            <a:ext cx="151765" cy="97155"/>
          </a:xfrm>
          <a:custGeom>
            <a:avLst/>
            <a:gdLst/>
            <a:ahLst/>
            <a:cxnLst/>
            <a:rect l="l" t="t" r="r" b="b"/>
            <a:pathLst>
              <a:path w="151765" h="97154">
                <a:moveTo>
                  <a:pt x="67881" y="0"/>
                </a:moveTo>
                <a:lnTo>
                  <a:pt x="0" y="0"/>
                </a:lnTo>
                <a:lnTo>
                  <a:pt x="0" y="96901"/>
                </a:lnTo>
                <a:lnTo>
                  <a:pt x="67881" y="96901"/>
                </a:lnTo>
                <a:lnTo>
                  <a:pt x="67881" y="60172"/>
                </a:lnTo>
                <a:lnTo>
                  <a:pt x="151765" y="60172"/>
                </a:lnTo>
                <a:lnTo>
                  <a:pt x="132549" y="42430"/>
                </a:lnTo>
                <a:lnTo>
                  <a:pt x="67881" y="42430"/>
                </a:lnTo>
                <a:lnTo>
                  <a:pt x="678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904476" y="691895"/>
            <a:ext cx="114300" cy="36195"/>
          </a:xfrm>
          <a:custGeom>
            <a:avLst/>
            <a:gdLst/>
            <a:ahLst/>
            <a:cxnLst/>
            <a:rect l="l" t="t" r="r" b="b"/>
            <a:pathLst>
              <a:path w="114300" h="36195">
                <a:moveTo>
                  <a:pt x="74295" y="0"/>
                </a:moveTo>
                <a:lnTo>
                  <a:pt x="0" y="0"/>
                </a:lnTo>
                <a:lnTo>
                  <a:pt x="3810" y="3784"/>
                </a:lnTo>
                <a:lnTo>
                  <a:pt x="34290" y="35941"/>
                </a:lnTo>
                <a:lnTo>
                  <a:pt x="114300" y="35941"/>
                </a:lnTo>
                <a:lnTo>
                  <a:pt x="7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904474" y="630936"/>
            <a:ext cx="103505" cy="42545"/>
          </a:xfrm>
          <a:custGeom>
            <a:avLst/>
            <a:gdLst/>
            <a:ahLst/>
            <a:cxnLst/>
            <a:rect l="l" t="t" r="r" b="b"/>
            <a:pathLst>
              <a:path w="103504" h="42545">
                <a:moveTo>
                  <a:pt x="102997" y="0"/>
                </a:moveTo>
                <a:lnTo>
                  <a:pt x="68668" y="0"/>
                </a:lnTo>
                <a:lnTo>
                  <a:pt x="6997" y="38214"/>
                </a:lnTo>
                <a:lnTo>
                  <a:pt x="4445" y="39484"/>
                </a:lnTo>
                <a:lnTo>
                  <a:pt x="3810" y="40119"/>
                </a:lnTo>
                <a:lnTo>
                  <a:pt x="0" y="42037"/>
                </a:lnTo>
                <a:lnTo>
                  <a:pt x="54673" y="42037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027925" y="630936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4518" y="0"/>
                </a:moveTo>
                <a:lnTo>
                  <a:pt x="57734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4739"/>
                </a:lnTo>
                <a:lnTo>
                  <a:pt x="178307" y="74739"/>
                </a:lnTo>
                <a:lnTo>
                  <a:pt x="168147" y="57632"/>
                </a:lnTo>
                <a:lnTo>
                  <a:pt x="49491" y="57632"/>
                </a:lnTo>
                <a:lnTo>
                  <a:pt x="71704" y="20269"/>
                </a:lnTo>
                <a:lnTo>
                  <a:pt x="72961" y="18999"/>
                </a:lnTo>
                <a:lnTo>
                  <a:pt x="145300" y="18999"/>
                </a:lnTo>
                <a:lnTo>
                  <a:pt x="134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134600" y="707136"/>
            <a:ext cx="83820" cy="20955"/>
          </a:xfrm>
          <a:custGeom>
            <a:avLst/>
            <a:gdLst/>
            <a:ahLst/>
            <a:cxnLst/>
            <a:rect l="l" t="t" r="r" b="b"/>
            <a:pathLst>
              <a:path w="83820" h="20954">
                <a:moveTo>
                  <a:pt x="71120" y="0"/>
                </a:moveTo>
                <a:lnTo>
                  <a:pt x="0" y="0"/>
                </a:lnTo>
                <a:lnTo>
                  <a:pt x="13335" y="20713"/>
                </a:lnTo>
                <a:lnTo>
                  <a:pt x="83820" y="20713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104119" y="650748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40" h="38100">
                <a:moveTo>
                  <a:pt x="68579" y="0"/>
                </a:moveTo>
                <a:lnTo>
                  <a:pt x="0" y="0"/>
                </a:lnTo>
                <a:lnTo>
                  <a:pt x="2539" y="2540"/>
                </a:lnTo>
                <a:lnTo>
                  <a:pt x="23494" y="38100"/>
                </a:lnTo>
                <a:lnTo>
                  <a:pt x="91439" y="38100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613390" y="713231"/>
            <a:ext cx="170180" cy="19685"/>
          </a:xfrm>
          <a:custGeom>
            <a:avLst/>
            <a:gdLst/>
            <a:ahLst/>
            <a:cxnLst/>
            <a:rect l="l" t="t" r="r" b="b"/>
            <a:pathLst>
              <a:path w="170179" h="19684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92011" y="19177"/>
                </a:lnTo>
                <a:lnTo>
                  <a:pt x="144043" y="17259"/>
                </a:lnTo>
                <a:lnTo>
                  <a:pt x="170052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614920" y="627887"/>
            <a:ext cx="170815" cy="86995"/>
          </a:xfrm>
          <a:custGeom>
            <a:avLst/>
            <a:gdLst/>
            <a:ahLst/>
            <a:cxnLst/>
            <a:rect l="l" t="t" r="r" b="b"/>
            <a:pathLst>
              <a:path w="170815" h="86995">
                <a:moveTo>
                  <a:pt x="78676" y="0"/>
                </a:moveTo>
                <a:lnTo>
                  <a:pt x="26644" y="1905"/>
                </a:lnTo>
                <a:lnTo>
                  <a:pt x="0" y="35509"/>
                </a:lnTo>
                <a:lnTo>
                  <a:pt x="635" y="48183"/>
                </a:lnTo>
                <a:lnTo>
                  <a:pt x="62814" y="62776"/>
                </a:lnTo>
                <a:lnTo>
                  <a:pt x="83121" y="62776"/>
                </a:lnTo>
                <a:lnTo>
                  <a:pt x="99618" y="63411"/>
                </a:lnTo>
                <a:lnTo>
                  <a:pt x="101523" y="65303"/>
                </a:lnTo>
                <a:lnTo>
                  <a:pt x="101523" y="84963"/>
                </a:lnTo>
                <a:lnTo>
                  <a:pt x="99618" y="86868"/>
                </a:lnTo>
                <a:lnTo>
                  <a:pt x="170053" y="86868"/>
                </a:lnTo>
                <a:lnTo>
                  <a:pt x="170053" y="85598"/>
                </a:lnTo>
                <a:lnTo>
                  <a:pt x="170688" y="84963"/>
                </a:lnTo>
                <a:lnTo>
                  <a:pt x="170688" y="68478"/>
                </a:lnTo>
                <a:lnTo>
                  <a:pt x="170053" y="55803"/>
                </a:lnTo>
                <a:lnTo>
                  <a:pt x="109131" y="40576"/>
                </a:lnTo>
                <a:lnTo>
                  <a:pt x="96443" y="40576"/>
                </a:lnTo>
                <a:lnTo>
                  <a:pt x="74231" y="39941"/>
                </a:lnTo>
                <a:lnTo>
                  <a:pt x="65989" y="35509"/>
                </a:lnTo>
                <a:lnTo>
                  <a:pt x="65354" y="29171"/>
                </a:lnTo>
                <a:lnTo>
                  <a:pt x="65354" y="27266"/>
                </a:lnTo>
                <a:lnTo>
                  <a:pt x="68529" y="19659"/>
                </a:lnTo>
                <a:lnTo>
                  <a:pt x="80581" y="17119"/>
                </a:lnTo>
                <a:lnTo>
                  <a:pt x="156718" y="17119"/>
                </a:lnTo>
                <a:lnTo>
                  <a:pt x="165608" y="3175"/>
                </a:lnTo>
                <a:lnTo>
                  <a:pt x="123723" y="1270"/>
                </a:lnTo>
                <a:lnTo>
                  <a:pt x="93268" y="635"/>
                </a:lnTo>
                <a:lnTo>
                  <a:pt x="78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741407" y="646176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2</a:t>
            </a:fld>
            <a:endParaRPr lang="en-GB" dirty="0"/>
          </a:p>
        </p:txBody>
      </p:sp>
      <p:sp>
        <p:nvSpPr>
          <p:cNvPr id="59" name="object 29"/>
          <p:cNvSpPr txBox="1"/>
          <p:nvPr/>
        </p:nvSpPr>
        <p:spPr>
          <a:xfrm>
            <a:off x="436738" y="352887"/>
            <a:ext cx="777062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350"/>
              </a:lnSpc>
            </a:pPr>
            <a:r>
              <a:rPr b="1" spc="-35" dirty="0" err="1" smtClean="0">
                <a:solidFill>
                  <a:srgbClr val="FFFFFF"/>
                </a:solidFill>
                <a:latin typeface="Verdana"/>
                <a:cs typeface="Verdana"/>
              </a:rPr>
              <a:t>Se</a:t>
            </a:r>
            <a:r>
              <a:rPr b="1" spc="-40" dirty="0" err="1" smtClean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b="1" spc="-35" dirty="0" err="1" smtClean="0">
                <a:solidFill>
                  <a:srgbClr val="FFFFFF"/>
                </a:solidFill>
                <a:latin typeface="Verdana"/>
                <a:cs typeface="Verdana"/>
              </a:rPr>
              <a:t>vang</a:t>
            </a:r>
            <a:r>
              <a:rPr b="1" spc="-40" dirty="0" err="1" smtClean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b="1" spc="-35" dirty="0" err="1" smtClean="0">
                <a:solidFill>
                  <a:srgbClr val="FFFFFF"/>
                </a:solidFill>
                <a:latin typeface="Verdana"/>
                <a:cs typeface="Verdana"/>
              </a:rPr>
              <a:t>v</a:t>
            </a:r>
            <a:r>
              <a:rPr b="1" spc="-25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b="1" spc="-40" dirty="0" err="1" smtClean="0">
                <a:solidFill>
                  <a:srgbClr val="FFFFFF"/>
                </a:solidFill>
                <a:latin typeface="Verdana"/>
                <a:cs typeface="Verdana"/>
              </a:rPr>
              <a:t>ls</a:t>
            </a:r>
            <a:r>
              <a:rPr b="1" dirty="0" err="1" smtClean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da-DK" b="1" dirty="0" smtClean="0">
                <a:solidFill>
                  <a:srgbClr val="FFFFFF"/>
                </a:solidFill>
                <a:latin typeface="Verdana"/>
                <a:cs typeface="Verdana"/>
              </a:rPr>
              <a:t> – sambeskatningsvisning</a:t>
            </a:r>
            <a:endParaRPr dirty="0">
              <a:latin typeface="Verdana"/>
              <a:cs typeface="Verdana"/>
            </a:endParaRPr>
          </a:p>
        </p:txBody>
      </p:sp>
      <p:sp>
        <p:nvSpPr>
          <p:cNvPr id="60" name="object 50"/>
          <p:cNvSpPr/>
          <p:nvPr/>
        </p:nvSpPr>
        <p:spPr>
          <a:xfrm>
            <a:off x="531131" y="3120688"/>
            <a:ext cx="79375" cy="81915"/>
          </a:xfrm>
          <a:custGeom>
            <a:avLst/>
            <a:gdLst/>
            <a:ahLst/>
            <a:cxnLst/>
            <a:rect l="l" t="t" r="r" b="b"/>
            <a:pathLst>
              <a:path w="79375" h="81914">
                <a:moveTo>
                  <a:pt x="79248" y="635"/>
                </a:moveTo>
                <a:lnTo>
                  <a:pt x="1905" y="0"/>
                </a:lnTo>
                <a:lnTo>
                  <a:pt x="0" y="81661"/>
                </a:lnTo>
              </a:path>
            </a:pathLst>
          </a:custGeom>
          <a:ln w="12192">
            <a:solidFill>
              <a:srgbClr val="FFC2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51"/>
          <p:cNvSpPr/>
          <p:nvPr/>
        </p:nvSpPr>
        <p:spPr>
          <a:xfrm>
            <a:off x="438739" y="3234960"/>
            <a:ext cx="184785" cy="187960"/>
          </a:xfrm>
          <a:custGeom>
            <a:avLst/>
            <a:gdLst/>
            <a:ahLst/>
            <a:cxnLst/>
            <a:rect l="l" t="t" r="r" b="b"/>
            <a:pathLst>
              <a:path w="184785" h="187960">
                <a:moveTo>
                  <a:pt x="100469" y="0"/>
                </a:moveTo>
                <a:lnTo>
                  <a:pt x="55321" y="8889"/>
                </a:lnTo>
                <a:lnTo>
                  <a:pt x="22250" y="33045"/>
                </a:lnTo>
                <a:lnTo>
                  <a:pt x="2552" y="67995"/>
                </a:lnTo>
                <a:lnTo>
                  <a:pt x="0" y="81330"/>
                </a:lnTo>
                <a:lnTo>
                  <a:pt x="634" y="98488"/>
                </a:lnTo>
                <a:lnTo>
                  <a:pt x="14630" y="141071"/>
                </a:lnTo>
                <a:lnTo>
                  <a:pt x="40690" y="170929"/>
                </a:lnTo>
                <a:lnTo>
                  <a:pt x="77571" y="186181"/>
                </a:lnTo>
                <a:lnTo>
                  <a:pt x="90919" y="187451"/>
                </a:lnTo>
                <a:lnTo>
                  <a:pt x="91567" y="187451"/>
                </a:lnTo>
                <a:lnTo>
                  <a:pt x="132892" y="176644"/>
                </a:lnTo>
                <a:lnTo>
                  <a:pt x="164693" y="150596"/>
                </a:lnTo>
                <a:lnTo>
                  <a:pt x="182486" y="113106"/>
                </a:lnTo>
                <a:lnTo>
                  <a:pt x="184404" y="98488"/>
                </a:lnTo>
                <a:lnTo>
                  <a:pt x="183134" y="82600"/>
                </a:lnTo>
                <a:lnTo>
                  <a:pt x="168516" y="41935"/>
                </a:lnTo>
                <a:lnTo>
                  <a:pt x="139255" y="12712"/>
                </a:lnTo>
                <a:lnTo>
                  <a:pt x="100469" y="0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623527" y="3118503"/>
            <a:ext cx="2757141" cy="0"/>
          </a:xfrm>
          <a:prstGeom prst="line">
            <a:avLst/>
          </a:prstGeom>
          <a:ln>
            <a:solidFill>
              <a:srgbClr val="FFC000"/>
            </a:solidFill>
            <a:prstDash val="lg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4" name="object 51"/>
          <p:cNvSpPr/>
          <p:nvPr/>
        </p:nvSpPr>
        <p:spPr>
          <a:xfrm>
            <a:off x="438739" y="4220609"/>
            <a:ext cx="184785" cy="187960"/>
          </a:xfrm>
          <a:custGeom>
            <a:avLst/>
            <a:gdLst/>
            <a:ahLst/>
            <a:cxnLst/>
            <a:rect l="l" t="t" r="r" b="b"/>
            <a:pathLst>
              <a:path w="184785" h="187960">
                <a:moveTo>
                  <a:pt x="100469" y="0"/>
                </a:moveTo>
                <a:lnTo>
                  <a:pt x="55321" y="8889"/>
                </a:lnTo>
                <a:lnTo>
                  <a:pt x="22250" y="33045"/>
                </a:lnTo>
                <a:lnTo>
                  <a:pt x="2552" y="67995"/>
                </a:lnTo>
                <a:lnTo>
                  <a:pt x="0" y="81330"/>
                </a:lnTo>
                <a:lnTo>
                  <a:pt x="634" y="98488"/>
                </a:lnTo>
                <a:lnTo>
                  <a:pt x="14630" y="141071"/>
                </a:lnTo>
                <a:lnTo>
                  <a:pt x="40690" y="170929"/>
                </a:lnTo>
                <a:lnTo>
                  <a:pt x="77571" y="186181"/>
                </a:lnTo>
                <a:lnTo>
                  <a:pt x="90919" y="187451"/>
                </a:lnTo>
                <a:lnTo>
                  <a:pt x="91567" y="187451"/>
                </a:lnTo>
                <a:lnTo>
                  <a:pt x="132892" y="176644"/>
                </a:lnTo>
                <a:lnTo>
                  <a:pt x="164693" y="150596"/>
                </a:lnTo>
                <a:lnTo>
                  <a:pt x="182486" y="113106"/>
                </a:lnTo>
                <a:lnTo>
                  <a:pt x="184404" y="98488"/>
                </a:lnTo>
                <a:lnTo>
                  <a:pt x="183134" y="82600"/>
                </a:lnTo>
                <a:lnTo>
                  <a:pt x="168516" y="41935"/>
                </a:lnTo>
                <a:lnTo>
                  <a:pt x="139255" y="12712"/>
                </a:lnTo>
                <a:lnTo>
                  <a:pt x="100469" y="0"/>
                </a:lnTo>
                <a:close/>
              </a:path>
            </a:pathLst>
          </a:custGeom>
          <a:solidFill>
            <a:srgbClr val="FFC23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3"/>
          <p:cNvSpPr/>
          <p:nvPr/>
        </p:nvSpPr>
        <p:spPr>
          <a:xfrm>
            <a:off x="0" y="12"/>
            <a:ext cx="10692765" cy="853440"/>
          </a:xfrm>
          <a:custGeom>
            <a:avLst/>
            <a:gdLst/>
            <a:ahLst/>
            <a:cxnLst/>
            <a:rect l="l" t="t" r="r" b="b"/>
            <a:pathLst>
              <a:path w="10555605" h="853440">
                <a:moveTo>
                  <a:pt x="0" y="853427"/>
                </a:moveTo>
                <a:lnTo>
                  <a:pt x="10555224" y="853427"/>
                </a:lnTo>
                <a:lnTo>
                  <a:pt x="10555224" y="0"/>
                </a:lnTo>
                <a:lnTo>
                  <a:pt x="0" y="0"/>
                </a:lnTo>
                <a:lnTo>
                  <a:pt x="0" y="853427"/>
                </a:lnTo>
                <a:close/>
              </a:path>
            </a:pathLst>
          </a:custGeom>
          <a:solidFill>
            <a:srgbClr val="3C5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GB" smtClean="0"/>
              <a:t>3</a:t>
            </a:fld>
            <a:endParaRPr lang="en-GB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428625" y="361950"/>
            <a:ext cx="979487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Se</a:t>
            </a:r>
            <a:r>
              <a:rPr spc="-40" dirty="0"/>
              <a:t>l</a:t>
            </a:r>
            <a:r>
              <a:rPr spc="-35" dirty="0"/>
              <a:t>vang</a:t>
            </a:r>
            <a:r>
              <a:rPr spc="-40" dirty="0"/>
              <a:t>i</a:t>
            </a:r>
            <a:r>
              <a:rPr spc="-35" dirty="0"/>
              <a:t>v</a:t>
            </a:r>
            <a:r>
              <a:rPr spc="-25" dirty="0"/>
              <a:t>e</a:t>
            </a:r>
            <a:r>
              <a:rPr spc="-40" dirty="0"/>
              <a:t>ls</a:t>
            </a:r>
            <a:r>
              <a:rPr dirty="0"/>
              <a:t>e</a:t>
            </a:r>
            <a:r>
              <a:rPr spc="-110" dirty="0"/>
              <a:t> </a:t>
            </a:r>
            <a:r>
              <a:rPr dirty="0"/>
              <a:t>-</a:t>
            </a:r>
            <a:r>
              <a:rPr spc="-65" dirty="0"/>
              <a:t> </a:t>
            </a:r>
            <a:r>
              <a:rPr spc="-40" dirty="0"/>
              <a:t>s</a:t>
            </a:r>
            <a:r>
              <a:rPr spc="-35" dirty="0"/>
              <a:t>ambe</a:t>
            </a:r>
            <a:r>
              <a:rPr spc="-40" dirty="0"/>
              <a:t>sk</a:t>
            </a:r>
            <a:r>
              <a:rPr spc="-35" dirty="0"/>
              <a:t>a</a:t>
            </a:r>
            <a:r>
              <a:rPr spc="-40" dirty="0"/>
              <a:t>t</a:t>
            </a:r>
            <a:r>
              <a:rPr spc="-35" dirty="0"/>
              <a:t>n</a:t>
            </a:r>
            <a:r>
              <a:rPr spc="-40" dirty="0"/>
              <a:t>i</a:t>
            </a:r>
            <a:r>
              <a:rPr spc="-50" dirty="0"/>
              <a:t>n</a:t>
            </a:r>
            <a:r>
              <a:rPr spc="-35" dirty="0"/>
              <a:t>g</a:t>
            </a:r>
            <a:r>
              <a:rPr spc="-50" dirty="0"/>
              <a:t>s</a:t>
            </a:r>
            <a:r>
              <a:rPr spc="-35" dirty="0"/>
              <a:t>v</a:t>
            </a:r>
            <a:r>
              <a:rPr spc="-40" dirty="0"/>
              <a:t>is</a:t>
            </a:r>
            <a:r>
              <a:rPr spc="-35" dirty="0"/>
              <a:t>n</a:t>
            </a:r>
            <a:r>
              <a:rPr spc="-40" dirty="0"/>
              <a:t>i</a:t>
            </a:r>
            <a:r>
              <a:rPr spc="-35" dirty="0"/>
              <a:t>n</a:t>
            </a:r>
            <a:r>
              <a:rPr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168" y="1200150"/>
            <a:ext cx="9768332" cy="911019"/>
          </a:xfrm>
          <a:prstGeom prst="rect">
            <a:avLst/>
          </a:prstGeom>
        </p:spPr>
        <p:txBody>
          <a:bodyPr vert="horz" wrap="square" lIns="0" tIns="0" rIns="0" bIns="0" numCol="2" spcCol="180000" rtlCol="0">
            <a:spAutoFit/>
          </a:bodyPr>
          <a:lstStyle/>
          <a:p>
            <a:pPr marL="12700" marR="5080" algn="just">
              <a:lnSpc>
                <a:spcPct val="147500"/>
              </a:lnSpc>
            </a:pP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Ad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ra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sse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æs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nt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19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2.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over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ove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amb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esk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atn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skre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se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,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de</a:t>
            </a:r>
            <a:r>
              <a:rPr lang="da-DK" sz="1000" spc="-11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ere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tt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ska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tt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pli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gt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ge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in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ko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ø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5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und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sk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h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ve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af</a:t>
            </a:r>
            <a:r>
              <a:rPr lang="da-DK" sz="1000" spc="-10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47500"/>
              </a:lnSpc>
            </a:pPr>
            <a:endParaRPr lang="da-DK" sz="1000" spc="-5" dirty="0" smtClean="0">
              <a:solidFill>
                <a:srgbClr val="3C5F74"/>
              </a:solidFill>
              <a:latin typeface="Verdana"/>
              <a:cs typeface="Verdana"/>
            </a:endParaRPr>
          </a:p>
          <a:p>
            <a:pPr marL="12700" marR="5080" algn="just">
              <a:lnSpc>
                <a:spcPct val="147500"/>
              </a:lnSpc>
            </a:pP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P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å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2.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uligt</a:t>
            </a:r>
            <a:r>
              <a:rPr lang="da-DK" sz="1000" spc="-12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5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dm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ss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1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5" dirty="0" smtClean="0">
                <a:solidFill>
                  <a:srgbClr val="3C5F74"/>
                </a:solidFill>
                <a:latin typeface="Verdana"/>
                <a:cs typeface="Verdana"/>
              </a:rPr>
              <a:t>nd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eret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an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v</a:t>
            </a:r>
            <a:r>
              <a:rPr lang="da-DK" sz="1000" spc="-55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nd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tund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45" dirty="0" smtClean="0">
                <a:solidFill>
                  <a:srgbClr val="3C5F74"/>
                </a:solidFill>
                <a:latin typeface="Verdana"/>
                <a:cs typeface="Verdana"/>
              </a:rPr>
              <a:t>u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</a:t>
            </a:r>
            <a:r>
              <a:rPr lang="da-DK" sz="1000" spc="-50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5" dirty="0" smtClean="0">
                <a:solidFill>
                  <a:srgbClr val="3C5F74"/>
                </a:solidFill>
                <a:latin typeface="Verdana"/>
                <a:cs typeface="Verdana"/>
              </a:rPr>
              <a:t>lig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er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6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år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r>
              <a:rPr lang="da-DK" sz="1000" spc="-10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95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et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8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5" dirty="0" smtClean="0">
                <a:solidFill>
                  <a:srgbClr val="3C5F74"/>
                </a:solidFill>
                <a:latin typeface="Verdana"/>
                <a:cs typeface="Verdana"/>
              </a:rPr>
              <a:t>ang</a:t>
            </a:r>
            <a:r>
              <a:rPr lang="da-DK" sz="1000" spc="-90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ve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1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114" dirty="0" smtClean="0">
                <a:solidFill>
                  <a:srgbClr val="3C5F74"/>
                </a:solidFill>
                <a:latin typeface="Verdana"/>
                <a:cs typeface="Verdana"/>
              </a:rPr>
              <a:t>o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17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sa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4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t</a:t>
            </a:r>
            <a:r>
              <a:rPr lang="da-DK" sz="1000" spc="-1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30" dirty="0" smtClean="0">
                <a:solidFill>
                  <a:srgbClr val="3C5F74"/>
                </a:solidFill>
                <a:latin typeface="Verdana"/>
                <a:cs typeface="Verdana"/>
              </a:rPr>
              <a:t>øb</a:t>
            </a:r>
            <a:r>
              <a:rPr lang="da-DK" sz="1000" spc="-2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35" dirty="0" smtClean="0">
                <a:solidFill>
                  <a:srgbClr val="3C5F74"/>
                </a:solidFill>
                <a:latin typeface="Verdana"/>
                <a:cs typeface="Verdana"/>
              </a:rPr>
              <a:t>fo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r</a:t>
            </a:r>
            <a:r>
              <a:rPr lang="da-DK" sz="1000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13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h</a:t>
            </a:r>
            <a:r>
              <a:rPr lang="da-DK" sz="1000" spc="-2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5" dirty="0" smtClean="0">
                <a:solidFill>
                  <a:srgbClr val="3C5F74"/>
                </a:solidFill>
                <a:latin typeface="Verdana"/>
                <a:cs typeface="Verdana"/>
              </a:rPr>
              <a:t>l</a:t>
            </a:r>
            <a:r>
              <a:rPr lang="da-DK" sz="1000" spc="-1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145" dirty="0" smtClean="0">
                <a:solidFill>
                  <a:srgbClr val="3C5F74"/>
                </a:solidFill>
                <a:latin typeface="Verdana"/>
                <a:cs typeface="Verdana"/>
              </a:rPr>
              <a:t> 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m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b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sk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a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tn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i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g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85" dirty="0" smtClean="0">
                <a:solidFill>
                  <a:srgbClr val="3C5F74"/>
                </a:solidFill>
                <a:latin typeface="Verdana"/>
                <a:cs typeface="Verdana"/>
              </a:rPr>
              <a:t>k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re</a:t>
            </a:r>
            <a:r>
              <a:rPr lang="da-DK" sz="1000" spc="-70" dirty="0" smtClean="0">
                <a:solidFill>
                  <a:srgbClr val="3C5F74"/>
                </a:solidFill>
                <a:latin typeface="Verdana"/>
                <a:cs typeface="Verdana"/>
              </a:rPr>
              <a:t>d</a:t>
            </a:r>
            <a:r>
              <a:rPr lang="da-DK" sz="1000" spc="-75" dirty="0" smtClean="0">
                <a:solidFill>
                  <a:srgbClr val="3C5F74"/>
                </a:solidFill>
                <a:latin typeface="Verdana"/>
                <a:cs typeface="Verdana"/>
              </a:rPr>
              <a:t>s</a:t>
            </a:r>
            <a:r>
              <a:rPr lang="da-DK" sz="1000" spc="-80" dirty="0" smtClean="0">
                <a:solidFill>
                  <a:srgbClr val="3C5F74"/>
                </a:solidFill>
                <a:latin typeface="Verdana"/>
                <a:cs typeface="Verdana"/>
              </a:rPr>
              <a:t>e</a:t>
            </a:r>
            <a:r>
              <a:rPr lang="da-DK" sz="1000" spc="-65" dirty="0" smtClean="0">
                <a:solidFill>
                  <a:srgbClr val="3C5F74"/>
                </a:solidFill>
                <a:latin typeface="Verdana"/>
                <a:cs typeface="Verdana"/>
              </a:rPr>
              <a:t>n</a:t>
            </a:r>
            <a:r>
              <a:rPr lang="da-DK" sz="1000" spc="-5" dirty="0" smtClean="0">
                <a:solidFill>
                  <a:srgbClr val="3C5F74"/>
                </a:solidFill>
                <a:latin typeface="Verdana"/>
                <a:cs typeface="Verdana"/>
              </a:rPr>
              <a:t>.</a:t>
            </a:r>
            <a:endParaRPr lang="da-DK" sz="1000" dirty="0" smtClean="0">
              <a:latin typeface="Verdana"/>
              <a:cs typeface="Verdana"/>
            </a:endParaRPr>
          </a:p>
          <a:p>
            <a:pPr marL="12700" marR="5080" algn="just">
              <a:lnSpc>
                <a:spcPct val="147500"/>
              </a:lnSpc>
            </a:pPr>
            <a:endParaRPr sz="100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02679" y="3238499"/>
            <a:ext cx="1962911" cy="228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624" y="2144300"/>
            <a:ext cx="9086850" cy="5191125"/>
          </a:xfrm>
          <a:prstGeom prst="rect">
            <a:avLst/>
          </a:prstGeom>
        </p:spPr>
      </p:pic>
      <p:sp>
        <p:nvSpPr>
          <p:cNvPr id="13" name="object 12"/>
          <p:cNvSpPr/>
          <p:nvPr/>
        </p:nvSpPr>
        <p:spPr>
          <a:xfrm>
            <a:off x="10222992" y="196595"/>
            <a:ext cx="281940" cy="354965"/>
          </a:xfrm>
          <a:custGeom>
            <a:avLst/>
            <a:gdLst/>
            <a:ahLst/>
            <a:cxnLst/>
            <a:rect l="l" t="t" r="r" b="b"/>
            <a:pathLst>
              <a:path w="281940" h="354965">
                <a:moveTo>
                  <a:pt x="177165" y="0"/>
                </a:moveTo>
                <a:lnTo>
                  <a:pt x="134620" y="5715"/>
                </a:lnTo>
                <a:lnTo>
                  <a:pt x="95250" y="20332"/>
                </a:lnTo>
                <a:lnTo>
                  <a:pt x="61595" y="43827"/>
                </a:lnTo>
                <a:lnTo>
                  <a:pt x="33655" y="74955"/>
                </a:lnTo>
                <a:lnTo>
                  <a:pt x="13970" y="113068"/>
                </a:lnTo>
                <a:lnTo>
                  <a:pt x="1905" y="156260"/>
                </a:lnTo>
                <a:lnTo>
                  <a:pt x="0" y="188023"/>
                </a:lnTo>
                <a:lnTo>
                  <a:pt x="1270" y="202641"/>
                </a:lnTo>
                <a:lnTo>
                  <a:pt x="12700" y="243928"/>
                </a:lnTo>
                <a:lnTo>
                  <a:pt x="33020" y="280136"/>
                </a:lnTo>
                <a:lnTo>
                  <a:pt x="60325" y="310629"/>
                </a:lnTo>
                <a:lnTo>
                  <a:pt x="94615" y="334124"/>
                </a:lnTo>
                <a:lnTo>
                  <a:pt x="133985" y="349377"/>
                </a:lnTo>
                <a:lnTo>
                  <a:pt x="177165" y="354457"/>
                </a:lnTo>
                <a:lnTo>
                  <a:pt x="191770" y="353822"/>
                </a:lnTo>
                <a:lnTo>
                  <a:pt x="233045" y="345567"/>
                </a:lnTo>
                <a:lnTo>
                  <a:pt x="270510" y="327139"/>
                </a:lnTo>
                <a:lnTo>
                  <a:pt x="281305" y="319519"/>
                </a:lnTo>
                <a:lnTo>
                  <a:pt x="167005" y="319519"/>
                </a:lnTo>
                <a:lnTo>
                  <a:pt x="153670" y="318249"/>
                </a:lnTo>
                <a:lnTo>
                  <a:pt x="114935" y="305549"/>
                </a:lnTo>
                <a:lnTo>
                  <a:pt x="82550" y="282676"/>
                </a:lnTo>
                <a:lnTo>
                  <a:pt x="56515" y="250278"/>
                </a:lnTo>
                <a:lnTo>
                  <a:pt x="40640" y="210261"/>
                </a:lnTo>
                <a:lnTo>
                  <a:pt x="34925" y="163893"/>
                </a:lnTo>
                <a:lnTo>
                  <a:pt x="36830" y="149275"/>
                </a:lnTo>
                <a:lnTo>
                  <a:pt x="50800" y="109893"/>
                </a:lnTo>
                <a:lnTo>
                  <a:pt x="75565" y="76860"/>
                </a:lnTo>
                <a:lnTo>
                  <a:pt x="108585" y="51447"/>
                </a:lnTo>
                <a:lnTo>
                  <a:pt x="147955" y="37477"/>
                </a:lnTo>
                <a:lnTo>
                  <a:pt x="177165" y="34937"/>
                </a:lnTo>
                <a:lnTo>
                  <a:pt x="281940" y="34937"/>
                </a:lnTo>
                <a:lnTo>
                  <a:pt x="271145" y="27317"/>
                </a:lnTo>
                <a:lnTo>
                  <a:pt x="233680" y="9525"/>
                </a:lnTo>
                <a:lnTo>
                  <a:pt x="191770" y="635"/>
                </a:lnTo>
                <a:lnTo>
                  <a:pt x="1771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3"/>
          <p:cNvSpPr/>
          <p:nvPr/>
        </p:nvSpPr>
        <p:spPr>
          <a:xfrm>
            <a:off x="10389109" y="231647"/>
            <a:ext cx="187325" cy="284480"/>
          </a:xfrm>
          <a:custGeom>
            <a:avLst/>
            <a:gdLst/>
            <a:ahLst/>
            <a:cxnLst/>
            <a:rect l="l" t="t" r="r" b="b"/>
            <a:pathLst>
              <a:path w="187325" h="284480">
                <a:moveTo>
                  <a:pt x="115646" y="0"/>
                </a:moveTo>
                <a:lnTo>
                  <a:pt x="13982" y="0"/>
                </a:lnTo>
                <a:lnTo>
                  <a:pt x="28587" y="1270"/>
                </a:lnTo>
                <a:lnTo>
                  <a:pt x="68630" y="12700"/>
                </a:lnTo>
                <a:lnTo>
                  <a:pt x="102298" y="34912"/>
                </a:lnTo>
                <a:lnTo>
                  <a:pt x="128993" y="66014"/>
                </a:lnTo>
                <a:lnTo>
                  <a:pt x="146786" y="104724"/>
                </a:lnTo>
                <a:lnTo>
                  <a:pt x="152501" y="149796"/>
                </a:lnTo>
                <a:lnTo>
                  <a:pt x="151231" y="163118"/>
                </a:lnTo>
                <a:lnTo>
                  <a:pt x="139788" y="201841"/>
                </a:lnTo>
                <a:lnTo>
                  <a:pt x="116916" y="235483"/>
                </a:lnTo>
                <a:lnTo>
                  <a:pt x="84505" y="261505"/>
                </a:lnTo>
                <a:lnTo>
                  <a:pt x="45745" y="278638"/>
                </a:lnTo>
                <a:lnTo>
                  <a:pt x="0" y="284353"/>
                </a:lnTo>
                <a:lnTo>
                  <a:pt x="115011" y="284353"/>
                </a:lnTo>
                <a:lnTo>
                  <a:pt x="144881" y="255790"/>
                </a:lnTo>
                <a:lnTo>
                  <a:pt x="167754" y="219608"/>
                </a:lnTo>
                <a:lnTo>
                  <a:pt x="182371" y="177723"/>
                </a:lnTo>
                <a:lnTo>
                  <a:pt x="186816" y="131381"/>
                </a:lnTo>
                <a:lnTo>
                  <a:pt x="185546" y="117424"/>
                </a:lnTo>
                <a:lnTo>
                  <a:pt x="174739" y="76161"/>
                </a:lnTo>
                <a:lnTo>
                  <a:pt x="154406" y="39992"/>
                </a:lnTo>
                <a:lnTo>
                  <a:pt x="126453" y="8890"/>
                </a:lnTo>
                <a:lnTo>
                  <a:pt x="116281" y="635"/>
                </a:lnTo>
                <a:lnTo>
                  <a:pt x="1156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4"/>
          <p:cNvSpPr/>
          <p:nvPr/>
        </p:nvSpPr>
        <p:spPr>
          <a:xfrm>
            <a:off x="10312913" y="335279"/>
            <a:ext cx="146685" cy="104775"/>
          </a:xfrm>
          <a:custGeom>
            <a:avLst/>
            <a:gdLst/>
            <a:ahLst/>
            <a:cxnLst/>
            <a:rect l="l" t="t" r="r" b="b"/>
            <a:pathLst>
              <a:path w="146684" h="104775">
                <a:moveTo>
                  <a:pt x="40068" y="0"/>
                </a:moveTo>
                <a:lnTo>
                  <a:pt x="29260" y="3797"/>
                </a:lnTo>
                <a:lnTo>
                  <a:pt x="20345" y="10769"/>
                </a:lnTo>
                <a:lnTo>
                  <a:pt x="10807" y="12039"/>
                </a:lnTo>
                <a:lnTo>
                  <a:pt x="3809" y="16471"/>
                </a:lnTo>
                <a:lnTo>
                  <a:pt x="0" y="23444"/>
                </a:lnTo>
                <a:lnTo>
                  <a:pt x="634" y="32308"/>
                </a:lnTo>
                <a:lnTo>
                  <a:pt x="5079" y="41808"/>
                </a:lnTo>
                <a:lnTo>
                  <a:pt x="13982" y="50038"/>
                </a:lnTo>
                <a:lnTo>
                  <a:pt x="20980" y="56375"/>
                </a:lnTo>
                <a:lnTo>
                  <a:pt x="26708" y="67779"/>
                </a:lnTo>
                <a:lnTo>
                  <a:pt x="61061" y="101993"/>
                </a:lnTo>
                <a:lnTo>
                  <a:pt x="85864" y="104521"/>
                </a:lnTo>
                <a:lnTo>
                  <a:pt x="89052" y="104521"/>
                </a:lnTo>
                <a:lnTo>
                  <a:pt x="132308" y="98183"/>
                </a:lnTo>
                <a:lnTo>
                  <a:pt x="146303" y="69049"/>
                </a:lnTo>
                <a:lnTo>
                  <a:pt x="40703" y="69049"/>
                </a:lnTo>
                <a:lnTo>
                  <a:pt x="34340" y="68414"/>
                </a:lnTo>
                <a:lnTo>
                  <a:pt x="31800" y="64617"/>
                </a:lnTo>
                <a:lnTo>
                  <a:pt x="36893" y="57010"/>
                </a:lnTo>
                <a:lnTo>
                  <a:pt x="35610" y="48145"/>
                </a:lnTo>
                <a:lnTo>
                  <a:pt x="29895" y="47510"/>
                </a:lnTo>
                <a:lnTo>
                  <a:pt x="24803" y="47510"/>
                </a:lnTo>
                <a:lnTo>
                  <a:pt x="18440" y="40538"/>
                </a:lnTo>
                <a:lnTo>
                  <a:pt x="17170" y="39281"/>
                </a:lnTo>
                <a:lnTo>
                  <a:pt x="13982" y="27876"/>
                </a:lnTo>
                <a:lnTo>
                  <a:pt x="22263" y="22174"/>
                </a:lnTo>
                <a:lnTo>
                  <a:pt x="38163" y="22174"/>
                </a:lnTo>
                <a:lnTo>
                  <a:pt x="38798" y="16471"/>
                </a:lnTo>
                <a:lnTo>
                  <a:pt x="40068" y="12039"/>
                </a:lnTo>
                <a:lnTo>
                  <a:pt x="43243" y="11404"/>
                </a:lnTo>
                <a:lnTo>
                  <a:pt x="71234" y="11404"/>
                </a:lnTo>
                <a:lnTo>
                  <a:pt x="64871" y="8864"/>
                </a:lnTo>
                <a:lnTo>
                  <a:pt x="51523" y="635"/>
                </a:lnTo>
                <a:lnTo>
                  <a:pt x="40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/>
          <p:nvPr/>
        </p:nvSpPr>
        <p:spPr>
          <a:xfrm>
            <a:off x="10334237" y="358140"/>
            <a:ext cx="109855" cy="47625"/>
          </a:xfrm>
          <a:custGeom>
            <a:avLst/>
            <a:gdLst/>
            <a:ahLst/>
            <a:cxnLst/>
            <a:rect l="l" t="t" r="r" b="b"/>
            <a:pathLst>
              <a:path w="109854" h="47625">
                <a:moveTo>
                  <a:pt x="16497" y="0"/>
                </a:moveTo>
                <a:lnTo>
                  <a:pt x="0" y="0"/>
                </a:lnTo>
                <a:lnTo>
                  <a:pt x="0" y="8940"/>
                </a:lnTo>
                <a:lnTo>
                  <a:pt x="12687" y="19151"/>
                </a:lnTo>
                <a:lnTo>
                  <a:pt x="17767" y="19786"/>
                </a:lnTo>
                <a:lnTo>
                  <a:pt x="15862" y="26174"/>
                </a:lnTo>
                <a:lnTo>
                  <a:pt x="15862" y="35115"/>
                </a:lnTo>
                <a:lnTo>
                  <a:pt x="22199" y="36385"/>
                </a:lnTo>
                <a:lnTo>
                  <a:pt x="24739" y="37033"/>
                </a:lnTo>
                <a:lnTo>
                  <a:pt x="25374" y="44056"/>
                </a:lnTo>
                <a:lnTo>
                  <a:pt x="21577" y="46609"/>
                </a:lnTo>
                <a:lnTo>
                  <a:pt x="19037" y="47244"/>
                </a:lnTo>
                <a:lnTo>
                  <a:pt x="109727" y="47244"/>
                </a:lnTo>
                <a:lnTo>
                  <a:pt x="107200" y="46609"/>
                </a:lnTo>
                <a:lnTo>
                  <a:pt x="103390" y="44056"/>
                </a:lnTo>
                <a:lnTo>
                  <a:pt x="31089" y="44056"/>
                </a:lnTo>
                <a:lnTo>
                  <a:pt x="36156" y="35115"/>
                </a:lnTo>
                <a:lnTo>
                  <a:pt x="39331" y="30645"/>
                </a:lnTo>
                <a:lnTo>
                  <a:pt x="40601" y="22339"/>
                </a:lnTo>
                <a:lnTo>
                  <a:pt x="26644" y="18516"/>
                </a:lnTo>
                <a:lnTo>
                  <a:pt x="19672" y="12763"/>
                </a:lnTo>
                <a:lnTo>
                  <a:pt x="16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6"/>
          <p:cNvSpPr/>
          <p:nvPr/>
        </p:nvSpPr>
        <p:spPr>
          <a:xfrm>
            <a:off x="10443969" y="382524"/>
            <a:ext cx="32384" cy="22860"/>
          </a:xfrm>
          <a:custGeom>
            <a:avLst/>
            <a:gdLst/>
            <a:ahLst/>
            <a:cxnLst/>
            <a:rect l="l" t="t" r="r" b="b"/>
            <a:pathLst>
              <a:path w="32384" h="22860">
                <a:moveTo>
                  <a:pt x="14084" y="0"/>
                </a:moveTo>
                <a:lnTo>
                  <a:pt x="5118" y="1270"/>
                </a:lnTo>
                <a:lnTo>
                  <a:pt x="3848" y="10795"/>
                </a:lnTo>
                <a:lnTo>
                  <a:pt x="9601" y="18415"/>
                </a:lnTo>
                <a:lnTo>
                  <a:pt x="6400" y="22225"/>
                </a:lnTo>
                <a:lnTo>
                  <a:pt x="0" y="22860"/>
                </a:lnTo>
                <a:lnTo>
                  <a:pt x="16002" y="22860"/>
                </a:lnTo>
                <a:lnTo>
                  <a:pt x="17284" y="14604"/>
                </a:lnTo>
                <a:lnTo>
                  <a:pt x="23685" y="6350"/>
                </a:lnTo>
                <a:lnTo>
                  <a:pt x="32004" y="635"/>
                </a:lnTo>
                <a:lnTo>
                  <a:pt x="16649" y="635"/>
                </a:lnTo>
                <a:lnTo>
                  <a:pt x="140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7"/>
          <p:cNvSpPr/>
          <p:nvPr/>
        </p:nvSpPr>
        <p:spPr>
          <a:xfrm>
            <a:off x="10355584" y="347472"/>
            <a:ext cx="78105" cy="55244"/>
          </a:xfrm>
          <a:custGeom>
            <a:avLst/>
            <a:gdLst/>
            <a:ahLst/>
            <a:cxnLst/>
            <a:rect l="l" t="t" r="r" b="b"/>
            <a:pathLst>
              <a:path w="78104" h="55245">
                <a:moveTo>
                  <a:pt x="28663" y="0"/>
                </a:moveTo>
                <a:lnTo>
                  <a:pt x="0" y="0"/>
                </a:lnTo>
                <a:lnTo>
                  <a:pt x="9550" y="1917"/>
                </a:lnTo>
                <a:lnTo>
                  <a:pt x="21653" y="6375"/>
                </a:lnTo>
                <a:lnTo>
                  <a:pt x="37579" y="7658"/>
                </a:lnTo>
                <a:lnTo>
                  <a:pt x="37579" y="15316"/>
                </a:lnTo>
                <a:lnTo>
                  <a:pt x="36944" y="17221"/>
                </a:lnTo>
                <a:lnTo>
                  <a:pt x="36309" y="22326"/>
                </a:lnTo>
                <a:lnTo>
                  <a:pt x="28663" y="27432"/>
                </a:lnTo>
                <a:lnTo>
                  <a:pt x="20383" y="32537"/>
                </a:lnTo>
                <a:lnTo>
                  <a:pt x="23571" y="42748"/>
                </a:lnTo>
                <a:lnTo>
                  <a:pt x="36309" y="45300"/>
                </a:lnTo>
                <a:lnTo>
                  <a:pt x="31851" y="54228"/>
                </a:lnTo>
                <a:lnTo>
                  <a:pt x="9550" y="54864"/>
                </a:lnTo>
                <a:lnTo>
                  <a:pt x="77723" y="54864"/>
                </a:lnTo>
                <a:lnTo>
                  <a:pt x="55422" y="54228"/>
                </a:lnTo>
                <a:lnTo>
                  <a:pt x="50965" y="45300"/>
                </a:lnTo>
                <a:lnTo>
                  <a:pt x="63068" y="42748"/>
                </a:lnTo>
                <a:lnTo>
                  <a:pt x="66255" y="32537"/>
                </a:lnTo>
                <a:lnTo>
                  <a:pt x="54787" y="25514"/>
                </a:lnTo>
                <a:lnTo>
                  <a:pt x="51600" y="22326"/>
                </a:lnTo>
                <a:lnTo>
                  <a:pt x="49047" y="13398"/>
                </a:lnTo>
                <a:lnTo>
                  <a:pt x="63068" y="7023"/>
                </a:lnTo>
                <a:lnTo>
                  <a:pt x="75806" y="2552"/>
                </a:lnTo>
                <a:lnTo>
                  <a:pt x="77723" y="1917"/>
                </a:lnTo>
                <a:lnTo>
                  <a:pt x="38214" y="1917"/>
                </a:lnTo>
                <a:lnTo>
                  <a:pt x="32486" y="1270"/>
                </a:lnTo>
                <a:lnTo>
                  <a:pt x="286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8"/>
          <p:cNvSpPr/>
          <p:nvPr/>
        </p:nvSpPr>
        <p:spPr>
          <a:xfrm>
            <a:off x="10424159" y="347472"/>
            <a:ext cx="60960" cy="55244"/>
          </a:xfrm>
          <a:custGeom>
            <a:avLst/>
            <a:gdLst/>
            <a:ahLst/>
            <a:cxnLst/>
            <a:rect l="l" t="t" r="r" b="b"/>
            <a:pathLst>
              <a:path w="60959" h="55245">
                <a:moveTo>
                  <a:pt x="52070" y="0"/>
                </a:moveTo>
                <a:lnTo>
                  <a:pt x="18415" y="0"/>
                </a:lnTo>
                <a:lnTo>
                  <a:pt x="21590" y="635"/>
                </a:lnTo>
                <a:lnTo>
                  <a:pt x="22860" y="5740"/>
                </a:lnTo>
                <a:lnTo>
                  <a:pt x="24130" y="10210"/>
                </a:lnTo>
                <a:lnTo>
                  <a:pt x="22860" y="14668"/>
                </a:lnTo>
                <a:lnTo>
                  <a:pt x="20955" y="23609"/>
                </a:lnTo>
                <a:lnTo>
                  <a:pt x="13335" y="28701"/>
                </a:lnTo>
                <a:lnTo>
                  <a:pt x="0" y="32537"/>
                </a:lnTo>
                <a:lnTo>
                  <a:pt x="635" y="40830"/>
                </a:lnTo>
                <a:lnTo>
                  <a:pt x="9525" y="54864"/>
                </a:lnTo>
                <a:lnTo>
                  <a:pt x="14605" y="54864"/>
                </a:lnTo>
                <a:lnTo>
                  <a:pt x="15240" y="47840"/>
                </a:lnTo>
                <a:lnTo>
                  <a:pt x="17780" y="47205"/>
                </a:lnTo>
                <a:lnTo>
                  <a:pt x="24130" y="45935"/>
                </a:lnTo>
                <a:lnTo>
                  <a:pt x="24765" y="36360"/>
                </a:lnTo>
                <a:lnTo>
                  <a:pt x="22860" y="29984"/>
                </a:lnTo>
                <a:lnTo>
                  <a:pt x="27305" y="29349"/>
                </a:lnTo>
                <a:lnTo>
                  <a:pt x="39370" y="19773"/>
                </a:lnTo>
                <a:lnTo>
                  <a:pt x="39370" y="10845"/>
                </a:lnTo>
                <a:lnTo>
                  <a:pt x="60960" y="10845"/>
                </a:lnTo>
                <a:lnTo>
                  <a:pt x="60960" y="9563"/>
                </a:lnTo>
                <a:lnTo>
                  <a:pt x="54610" y="1270"/>
                </a:lnTo>
                <a:lnTo>
                  <a:pt x="520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9"/>
          <p:cNvSpPr/>
          <p:nvPr/>
        </p:nvSpPr>
        <p:spPr>
          <a:xfrm>
            <a:off x="10337292" y="382515"/>
            <a:ext cx="5715" cy="1905"/>
          </a:xfrm>
          <a:custGeom>
            <a:avLst/>
            <a:gdLst/>
            <a:ahLst/>
            <a:cxnLst/>
            <a:rect l="l" t="t" r="r" b="b"/>
            <a:pathLst>
              <a:path w="5715" h="1904">
                <a:moveTo>
                  <a:pt x="3657" y="0"/>
                </a:moveTo>
                <a:lnTo>
                  <a:pt x="0" y="1536"/>
                </a:lnTo>
                <a:lnTo>
                  <a:pt x="5486" y="1536"/>
                </a:lnTo>
                <a:lnTo>
                  <a:pt x="36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0"/>
          <p:cNvSpPr/>
          <p:nvPr/>
        </p:nvSpPr>
        <p:spPr>
          <a:xfrm>
            <a:off x="10460732" y="358140"/>
            <a:ext cx="25400" cy="26034"/>
          </a:xfrm>
          <a:custGeom>
            <a:avLst/>
            <a:gdLst/>
            <a:ahLst/>
            <a:cxnLst/>
            <a:rect l="l" t="t" r="r" b="b"/>
            <a:pathLst>
              <a:path w="25400" h="26035">
                <a:moveTo>
                  <a:pt x="24015" y="0"/>
                </a:moveTo>
                <a:lnTo>
                  <a:pt x="4432" y="0"/>
                </a:lnTo>
                <a:lnTo>
                  <a:pt x="10744" y="6946"/>
                </a:lnTo>
                <a:lnTo>
                  <a:pt x="6324" y="18961"/>
                </a:lnTo>
                <a:lnTo>
                  <a:pt x="0" y="25908"/>
                </a:lnTo>
                <a:lnTo>
                  <a:pt x="15163" y="25908"/>
                </a:lnTo>
                <a:lnTo>
                  <a:pt x="22745" y="17691"/>
                </a:lnTo>
                <a:lnTo>
                  <a:pt x="25272" y="7581"/>
                </a:lnTo>
                <a:lnTo>
                  <a:pt x="2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1"/>
          <p:cNvSpPr/>
          <p:nvPr/>
        </p:nvSpPr>
        <p:spPr>
          <a:xfrm>
            <a:off x="10383017" y="312420"/>
            <a:ext cx="32384" cy="36195"/>
          </a:xfrm>
          <a:custGeom>
            <a:avLst/>
            <a:gdLst/>
            <a:ahLst/>
            <a:cxnLst/>
            <a:rect l="l" t="t" r="r" b="b"/>
            <a:pathLst>
              <a:path w="32384" h="36195">
                <a:moveTo>
                  <a:pt x="19837" y="0"/>
                </a:moveTo>
                <a:lnTo>
                  <a:pt x="12153" y="0"/>
                </a:lnTo>
                <a:lnTo>
                  <a:pt x="12153" y="5041"/>
                </a:lnTo>
                <a:lnTo>
                  <a:pt x="5118" y="5676"/>
                </a:lnTo>
                <a:lnTo>
                  <a:pt x="0" y="11976"/>
                </a:lnTo>
                <a:lnTo>
                  <a:pt x="0" y="26492"/>
                </a:lnTo>
                <a:lnTo>
                  <a:pt x="3835" y="31534"/>
                </a:lnTo>
                <a:lnTo>
                  <a:pt x="10871" y="33426"/>
                </a:lnTo>
                <a:lnTo>
                  <a:pt x="10871" y="35941"/>
                </a:lnTo>
                <a:lnTo>
                  <a:pt x="21120" y="35941"/>
                </a:lnTo>
                <a:lnTo>
                  <a:pt x="21755" y="35318"/>
                </a:lnTo>
                <a:lnTo>
                  <a:pt x="21755" y="33426"/>
                </a:lnTo>
                <a:lnTo>
                  <a:pt x="28155" y="31534"/>
                </a:lnTo>
                <a:lnTo>
                  <a:pt x="32004" y="26492"/>
                </a:lnTo>
                <a:lnTo>
                  <a:pt x="32004" y="11976"/>
                </a:lnTo>
                <a:lnTo>
                  <a:pt x="26873" y="5676"/>
                </a:lnTo>
                <a:lnTo>
                  <a:pt x="19837" y="5041"/>
                </a:lnTo>
                <a:lnTo>
                  <a:pt x="1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2"/>
          <p:cNvSpPr/>
          <p:nvPr/>
        </p:nvSpPr>
        <p:spPr>
          <a:xfrm>
            <a:off x="10404351" y="335279"/>
            <a:ext cx="71120" cy="13335"/>
          </a:xfrm>
          <a:custGeom>
            <a:avLst/>
            <a:gdLst/>
            <a:ahLst/>
            <a:cxnLst/>
            <a:rect l="l" t="t" r="r" b="b"/>
            <a:pathLst>
              <a:path w="71120" h="13335">
                <a:moveTo>
                  <a:pt x="41198" y="0"/>
                </a:moveTo>
                <a:lnTo>
                  <a:pt x="30416" y="622"/>
                </a:lnTo>
                <a:lnTo>
                  <a:pt x="19011" y="6235"/>
                </a:lnTo>
                <a:lnTo>
                  <a:pt x="15849" y="8724"/>
                </a:lnTo>
                <a:lnTo>
                  <a:pt x="10769" y="12471"/>
                </a:lnTo>
                <a:lnTo>
                  <a:pt x="0" y="13093"/>
                </a:lnTo>
                <a:lnTo>
                  <a:pt x="28524" y="13093"/>
                </a:lnTo>
                <a:lnTo>
                  <a:pt x="34861" y="11226"/>
                </a:lnTo>
                <a:lnTo>
                  <a:pt x="70993" y="11226"/>
                </a:lnTo>
                <a:lnTo>
                  <a:pt x="64020" y="6858"/>
                </a:lnTo>
                <a:lnTo>
                  <a:pt x="50711" y="4991"/>
                </a:lnTo>
                <a:lnTo>
                  <a:pt x="411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3"/>
          <p:cNvSpPr/>
          <p:nvPr/>
        </p:nvSpPr>
        <p:spPr>
          <a:xfrm>
            <a:off x="10376920" y="300227"/>
            <a:ext cx="43815" cy="15240"/>
          </a:xfrm>
          <a:custGeom>
            <a:avLst/>
            <a:gdLst/>
            <a:ahLst/>
            <a:cxnLst/>
            <a:rect l="l" t="t" r="r" b="b"/>
            <a:pathLst>
              <a:path w="43815" h="15239">
                <a:moveTo>
                  <a:pt x="10096" y="0"/>
                </a:moveTo>
                <a:lnTo>
                  <a:pt x="2514" y="635"/>
                </a:lnTo>
                <a:lnTo>
                  <a:pt x="0" y="3810"/>
                </a:lnTo>
                <a:lnTo>
                  <a:pt x="0" y="12065"/>
                </a:lnTo>
                <a:lnTo>
                  <a:pt x="1892" y="15240"/>
                </a:lnTo>
                <a:lnTo>
                  <a:pt x="10096" y="15240"/>
                </a:lnTo>
                <a:lnTo>
                  <a:pt x="11353" y="13970"/>
                </a:lnTo>
                <a:lnTo>
                  <a:pt x="12623" y="12065"/>
                </a:lnTo>
                <a:lnTo>
                  <a:pt x="43560" y="12065"/>
                </a:lnTo>
                <a:lnTo>
                  <a:pt x="43560" y="3810"/>
                </a:lnTo>
                <a:lnTo>
                  <a:pt x="11988" y="3810"/>
                </a:lnTo>
                <a:lnTo>
                  <a:pt x="100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4"/>
          <p:cNvSpPr/>
          <p:nvPr/>
        </p:nvSpPr>
        <p:spPr>
          <a:xfrm>
            <a:off x="10408923" y="312420"/>
            <a:ext cx="12065" cy="3175"/>
          </a:xfrm>
          <a:custGeom>
            <a:avLst/>
            <a:gdLst/>
            <a:ahLst/>
            <a:cxnLst/>
            <a:rect l="l" t="t" r="r" b="b"/>
            <a:pathLst>
              <a:path w="12065" h="3175">
                <a:moveTo>
                  <a:pt x="11544" y="0"/>
                </a:moveTo>
                <a:lnTo>
                  <a:pt x="0" y="0"/>
                </a:lnTo>
                <a:lnTo>
                  <a:pt x="635" y="1828"/>
                </a:lnTo>
                <a:lnTo>
                  <a:pt x="1917" y="3048"/>
                </a:lnTo>
                <a:lnTo>
                  <a:pt x="10261" y="3048"/>
                </a:lnTo>
                <a:lnTo>
                  <a:pt x="11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5"/>
          <p:cNvSpPr/>
          <p:nvPr/>
        </p:nvSpPr>
        <p:spPr>
          <a:xfrm>
            <a:off x="10392149" y="288036"/>
            <a:ext cx="13335" cy="16510"/>
          </a:xfrm>
          <a:custGeom>
            <a:avLst/>
            <a:gdLst/>
            <a:ahLst/>
            <a:cxnLst/>
            <a:rect l="l" t="t" r="r" b="b"/>
            <a:pathLst>
              <a:path w="13334" h="16510">
                <a:moveTo>
                  <a:pt x="10604" y="0"/>
                </a:moveTo>
                <a:lnTo>
                  <a:pt x="2501" y="0"/>
                </a:lnTo>
                <a:lnTo>
                  <a:pt x="0" y="1930"/>
                </a:lnTo>
                <a:lnTo>
                  <a:pt x="0" y="10312"/>
                </a:lnTo>
                <a:lnTo>
                  <a:pt x="1879" y="10960"/>
                </a:lnTo>
                <a:lnTo>
                  <a:pt x="3746" y="12255"/>
                </a:lnTo>
                <a:lnTo>
                  <a:pt x="3746" y="16116"/>
                </a:lnTo>
                <a:lnTo>
                  <a:pt x="9359" y="16116"/>
                </a:lnTo>
                <a:lnTo>
                  <a:pt x="9359" y="12255"/>
                </a:lnTo>
                <a:lnTo>
                  <a:pt x="11226" y="10960"/>
                </a:lnTo>
                <a:lnTo>
                  <a:pt x="13093" y="10312"/>
                </a:lnTo>
                <a:lnTo>
                  <a:pt x="13093" y="1930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6"/>
          <p:cNvSpPr/>
          <p:nvPr/>
        </p:nvSpPr>
        <p:spPr>
          <a:xfrm>
            <a:off x="10408921" y="300217"/>
            <a:ext cx="12065" cy="4445"/>
          </a:xfrm>
          <a:custGeom>
            <a:avLst/>
            <a:gdLst/>
            <a:ahLst/>
            <a:cxnLst/>
            <a:rect l="l" t="t" r="r" b="b"/>
            <a:pathLst>
              <a:path w="12065" h="4445">
                <a:moveTo>
                  <a:pt x="1917" y="0"/>
                </a:moveTo>
                <a:lnTo>
                  <a:pt x="0" y="3924"/>
                </a:lnTo>
                <a:lnTo>
                  <a:pt x="11544" y="3924"/>
                </a:lnTo>
                <a:lnTo>
                  <a:pt x="9626" y="673"/>
                </a:lnTo>
                <a:lnTo>
                  <a:pt x="19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7"/>
          <p:cNvSpPr/>
          <p:nvPr/>
        </p:nvSpPr>
        <p:spPr>
          <a:xfrm>
            <a:off x="10264140" y="627887"/>
            <a:ext cx="68580" cy="78740"/>
          </a:xfrm>
          <a:custGeom>
            <a:avLst/>
            <a:gdLst/>
            <a:ahLst/>
            <a:cxnLst/>
            <a:rect l="l" t="t" r="r" b="b"/>
            <a:pathLst>
              <a:path w="68579" h="78740">
                <a:moveTo>
                  <a:pt x="0" y="78613"/>
                </a:moveTo>
                <a:lnTo>
                  <a:pt x="68579" y="78613"/>
                </a:lnTo>
                <a:lnTo>
                  <a:pt x="68579" y="0"/>
                </a:lnTo>
                <a:lnTo>
                  <a:pt x="0" y="0"/>
                </a:lnTo>
                <a:lnTo>
                  <a:pt x="0" y="786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8"/>
          <p:cNvSpPr/>
          <p:nvPr/>
        </p:nvSpPr>
        <p:spPr>
          <a:xfrm>
            <a:off x="10198607" y="618744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33" y="0"/>
                </a:lnTo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9"/>
          <p:cNvSpPr/>
          <p:nvPr/>
        </p:nvSpPr>
        <p:spPr>
          <a:xfrm>
            <a:off x="9813037" y="609600"/>
            <a:ext cx="150495" cy="97155"/>
          </a:xfrm>
          <a:custGeom>
            <a:avLst/>
            <a:gdLst/>
            <a:ahLst/>
            <a:cxnLst/>
            <a:rect l="l" t="t" r="r" b="b"/>
            <a:pathLst>
              <a:path w="150495" h="97154">
                <a:moveTo>
                  <a:pt x="67195" y="0"/>
                </a:moveTo>
                <a:lnTo>
                  <a:pt x="0" y="0"/>
                </a:lnTo>
                <a:lnTo>
                  <a:pt x="0" y="96901"/>
                </a:lnTo>
                <a:lnTo>
                  <a:pt x="67195" y="96901"/>
                </a:lnTo>
                <a:lnTo>
                  <a:pt x="67195" y="60172"/>
                </a:lnTo>
                <a:lnTo>
                  <a:pt x="150241" y="60172"/>
                </a:lnTo>
                <a:lnTo>
                  <a:pt x="131229" y="42430"/>
                </a:lnTo>
                <a:lnTo>
                  <a:pt x="67195" y="42430"/>
                </a:lnTo>
                <a:lnTo>
                  <a:pt x="67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0"/>
          <p:cNvSpPr/>
          <p:nvPr/>
        </p:nvSpPr>
        <p:spPr>
          <a:xfrm>
            <a:off x="9890759" y="670559"/>
            <a:ext cx="114300" cy="36195"/>
          </a:xfrm>
          <a:custGeom>
            <a:avLst/>
            <a:gdLst/>
            <a:ahLst/>
            <a:cxnLst/>
            <a:rect l="l" t="t" r="r" b="b"/>
            <a:pathLst>
              <a:path w="114300" h="36195">
                <a:moveTo>
                  <a:pt x="74295" y="0"/>
                </a:moveTo>
                <a:lnTo>
                  <a:pt x="0" y="0"/>
                </a:lnTo>
                <a:lnTo>
                  <a:pt x="3810" y="3784"/>
                </a:lnTo>
                <a:lnTo>
                  <a:pt x="34290" y="35941"/>
                </a:lnTo>
                <a:lnTo>
                  <a:pt x="114300" y="35941"/>
                </a:lnTo>
                <a:lnTo>
                  <a:pt x="74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1"/>
          <p:cNvSpPr/>
          <p:nvPr/>
        </p:nvSpPr>
        <p:spPr>
          <a:xfrm>
            <a:off x="9890759" y="609600"/>
            <a:ext cx="103505" cy="42545"/>
          </a:xfrm>
          <a:custGeom>
            <a:avLst/>
            <a:gdLst/>
            <a:ahLst/>
            <a:cxnLst/>
            <a:rect l="l" t="t" r="r" b="b"/>
            <a:pathLst>
              <a:path w="103504" h="42545">
                <a:moveTo>
                  <a:pt x="102997" y="0"/>
                </a:moveTo>
                <a:lnTo>
                  <a:pt x="68668" y="0"/>
                </a:lnTo>
                <a:lnTo>
                  <a:pt x="6997" y="38214"/>
                </a:lnTo>
                <a:lnTo>
                  <a:pt x="4445" y="39484"/>
                </a:lnTo>
                <a:lnTo>
                  <a:pt x="3810" y="40119"/>
                </a:lnTo>
                <a:lnTo>
                  <a:pt x="0" y="42037"/>
                </a:lnTo>
                <a:lnTo>
                  <a:pt x="54673" y="42037"/>
                </a:lnTo>
                <a:lnTo>
                  <a:pt x="47053" y="35661"/>
                </a:lnTo>
                <a:lnTo>
                  <a:pt x="1029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2"/>
          <p:cNvSpPr/>
          <p:nvPr/>
        </p:nvSpPr>
        <p:spPr>
          <a:xfrm>
            <a:off x="10014208" y="609600"/>
            <a:ext cx="178435" cy="97155"/>
          </a:xfrm>
          <a:custGeom>
            <a:avLst/>
            <a:gdLst/>
            <a:ahLst/>
            <a:cxnLst/>
            <a:rect l="l" t="t" r="r" b="b"/>
            <a:pathLst>
              <a:path w="178434" h="97154">
                <a:moveTo>
                  <a:pt x="134518" y="0"/>
                </a:moveTo>
                <a:lnTo>
                  <a:pt x="57734" y="0"/>
                </a:lnTo>
                <a:lnTo>
                  <a:pt x="0" y="96901"/>
                </a:lnTo>
                <a:lnTo>
                  <a:pt x="29184" y="96901"/>
                </a:lnTo>
                <a:lnTo>
                  <a:pt x="41871" y="74739"/>
                </a:lnTo>
                <a:lnTo>
                  <a:pt x="178307" y="74739"/>
                </a:lnTo>
                <a:lnTo>
                  <a:pt x="168147" y="57632"/>
                </a:lnTo>
                <a:lnTo>
                  <a:pt x="49491" y="57632"/>
                </a:lnTo>
                <a:lnTo>
                  <a:pt x="71704" y="20269"/>
                </a:lnTo>
                <a:lnTo>
                  <a:pt x="72961" y="18999"/>
                </a:lnTo>
                <a:lnTo>
                  <a:pt x="145300" y="18999"/>
                </a:lnTo>
                <a:lnTo>
                  <a:pt x="134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3"/>
          <p:cNvSpPr/>
          <p:nvPr/>
        </p:nvSpPr>
        <p:spPr>
          <a:xfrm>
            <a:off x="10120883" y="685800"/>
            <a:ext cx="83820" cy="20955"/>
          </a:xfrm>
          <a:custGeom>
            <a:avLst/>
            <a:gdLst/>
            <a:ahLst/>
            <a:cxnLst/>
            <a:rect l="l" t="t" r="r" b="b"/>
            <a:pathLst>
              <a:path w="83820" h="20954">
                <a:moveTo>
                  <a:pt x="71120" y="0"/>
                </a:moveTo>
                <a:lnTo>
                  <a:pt x="0" y="0"/>
                </a:lnTo>
                <a:lnTo>
                  <a:pt x="13335" y="20713"/>
                </a:lnTo>
                <a:lnTo>
                  <a:pt x="83820" y="20713"/>
                </a:lnTo>
                <a:lnTo>
                  <a:pt x="71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4"/>
          <p:cNvSpPr/>
          <p:nvPr/>
        </p:nvSpPr>
        <p:spPr>
          <a:xfrm>
            <a:off x="10090404" y="629412"/>
            <a:ext cx="91440" cy="38100"/>
          </a:xfrm>
          <a:custGeom>
            <a:avLst/>
            <a:gdLst/>
            <a:ahLst/>
            <a:cxnLst/>
            <a:rect l="l" t="t" r="r" b="b"/>
            <a:pathLst>
              <a:path w="91440" h="38100">
                <a:moveTo>
                  <a:pt x="68579" y="0"/>
                </a:moveTo>
                <a:lnTo>
                  <a:pt x="0" y="0"/>
                </a:lnTo>
                <a:lnTo>
                  <a:pt x="2539" y="2540"/>
                </a:lnTo>
                <a:lnTo>
                  <a:pt x="23494" y="38100"/>
                </a:lnTo>
                <a:lnTo>
                  <a:pt x="91439" y="38100"/>
                </a:lnTo>
                <a:lnTo>
                  <a:pt x="6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5"/>
          <p:cNvSpPr/>
          <p:nvPr/>
        </p:nvSpPr>
        <p:spPr>
          <a:xfrm>
            <a:off x="9599674" y="691895"/>
            <a:ext cx="170180" cy="19685"/>
          </a:xfrm>
          <a:custGeom>
            <a:avLst/>
            <a:gdLst/>
            <a:ahLst/>
            <a:cxnLst/>
            <a:rect l="l" t="t" r="r" b="b"/>
            <a:pathLst>
              <a:path w="170179" h="19684">
                <a:moveTo>
                  <a:pt x="1904" y="0"/>
                </a:moveTo>
                <a:lnTo>
                  <a:pt x="0" y="15976"/>
                </a:lnTo>
                <a:lnTo>
                  <a:pt x="65354" y="19177"/>
                </a:lnTo>
                <a:lnTo>
                  <a:pt x="92011" y="19177"/>
                </a:lnTo>
                <a:lnTo>
                  <a:pt x="144043" y="17259"/>
                </a:lnTo>
                <a:lnTo>
                  <a:pt x="170052" y="1917"/>
                </a:lnTo>
                <a:lnTo>
                  <a:pt x="44411" y="1917"/>
                </a:lnTo>
                <a:lnTo>
                  <a:pt x="1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6"/>
          <p:cNvSpPr/>
          <p:nvPr/>
        </p:nvSpPr>
        <p:spPr>
          <a:xfrm>
            <a:off x="9601205" y="606551"/>
            <a:ext cx="170815" cy="86995"/>
          </a:xfrm>
          <a:custGeom>
            <a:avLst/>
            <a:gdLst/>
            <a:ahLst/>
            <a:cxnLst/>
            <a:rect l="l" t="t" r="r" b="b"/>
            <a:pathLst>
              <a:path w="170815" h="86995">
                <a:moveTo>
                  <a:pt x="78676" y="0"/>
                </a:moveTo>
                <a:lnTo>
                  <a:pt x="26644" y="1905"/>
                </a:lnTo>
                <a:lnTo>
                  <a:pt x="0" y="35509"/>
                </a:lnTo>
                <a:lnTo>
                  <a:pt x="635" y="48183"/>
                </a:lnTo>
                <a:lnTo>
                  <a:pt x="62814" y="62776"/>
                </a:lnTo>
                <a:lnTo>
                  <a:pt x="83121" y="62776"/>
                </a:lnTo>
                <a:lnTo>
                  <a:pt x="99618" y="63411"/>
                </a:lnTo>
                <a:lnTo>
                  <a:pt x="101523" y="65303"/>
                </a:lnTo>
                <a:lnTo>
                  <a:pt x="101523" y="84963"/>
                </a:lnTo>
                <a:lnTo>
                  <a:pt x="99618" y="86868"/>
                </a:lnTo>
                <a:lnTo>
                  <a:pt x="170053" y="86868"/>
                </a:lnTo>
                <a:lnTo>
                  <a:pt x="170053" y="85598"/>
                </a:lnTo>
                <a:lnTo>
                  <a:pt x="170688" y="84963"/>
                </a:lnTo>
                <a:lnTo>
                  <a:pt x="170688" y="68478"/>
                </a:lnTo>
                <a:lnTo>
                  <a:pt x="170053" y="55803"/>
                </a:lnTo>
                <a:lnTo>
                  <a:pt x="109131" y="40576"/>
                </a:lnTo>
                <a:lnTo>
                  <a:pt x="96443" y="40576"/>
                </a:lnTo>
                <a:lnTo>
                  <a:pt x="74231" y="39941"/>
                </a:lnTo>
                <a:lnTo>
                  <a:pt x="65989" y="35509"/>
                </a:lnTo>
                <a:lnTo>
                  <a:pt x="65354" y="29171"/>
                </a:lnTo>
                <a:lnTo>
                  <a:pt x="65354" y="27266"/>
                </a:lnTo>
                <a:lnTo>
                  <a:pt x="68529" y="19659"/>
                </a:lnTo>
                <a:lnTo>
                  <a:pt x="80581" y="17119"/>
                </a:lnTo>
                <a:lnTo>
                  <a:pt x="156718" y="17119"/>
                </a:lnTo>
                <a:lnTo>
                  <a:pt x="165608" y="3175"/>
                </a:lnTo>
                <a:lnTo>
                  <a:pt x="123723" y="1270"/>
                </a:lnTo>
                <a:lnTo>
                  <a:pt x="93268" y="635"/>
                </a:lnTo>
                <a:lnTo>
                  <a:pt x="78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7"/>
          <p:cNvSpPr/>
          <p:nvPr/>
        </p:nvSpPr>
        <p:spPr>
          <a:xfrm>
            <a:off x="9727692" y="624840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B53DBDB253224E9F88DC8FD40ADD4E" ma:contentTypeVersion="0" ma:contentTypeDescription="Opret et nyt dokument." ma:contentTypeScope="" ma:versionID="e8b1a8374b24fdbf178bdc3311a3bd13">
  <xsd:schema xmlns:xsd="http://www.w3.org/2001/XMLSchema" xmlns:xs="http://www.w3.org/2001/XMLSchema" xmlns:p="http://schemas.microsoft.com/office/2006/metadata/properties" xmlns:ns2="395286d8-4ec1-47ea-8216-7fef5b767058" targetNamespace="http://schemas.microsoft.com/office/2006/metadata/properties" ma:root="true" ma:fieldsID="1a41d3fdd1b748e674b2eb7d3f4a9a55" ns2:_="">
    <xsd:import namespace="395286d8-4ec1-47ea-8216-7fef5b7670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286d8-4ec1-47ea-8216-7fef5b76705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Vedvarende id" ma:description="Behold id ved tilføjelse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95286d8-4ec1-47ea-8216-7fef5b767058">YHWA6VRJYHFK-2640-1633</_dlc_DocId>
    <_dlc_DocIdUrl xmlns="395286d8-4ec1-47ea-8216-7fef5b767058">
      <Url>http://skatshp.ccta.dk/1000/2200/2210/221025/dias/_layouts/DocIdRedir.aspx?ID=YHWA6VRJYHFK-2640-1633</Url>
      <Description>YHWA6VRJYHFK-2640-1633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1D4030-AB7B-4500-B541-CEB6048331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5286d8-4ec1-47ea-8216-7fef5b767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AA9F15-121C-482C-890D-96571BB3DEA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828E4BE-C092-47C3-B995-3D820388B13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95286d8-4ec1-47ea-8216-7fef5b767058"/>
    <ds:schemaRef ds:uri="http://purl.org/dc/elements/1.1/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4EE8AD9-5225-4456-9334-2ED7FC4381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2082</TotalTime>
  <Words>198</Words>
  <Application>Microsoft Office PowerPoint</Application>
  <PresentationFormat>Brugerdefineret</PresentationFormat>
  <Paragraphs>16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6" baseType="lpstr">
      <vt:lpstr>Calibri</vt:lpstr>
      <vt:lpstr>Verdana</vt:lpstr>
      <vt:lpstr>Office Theme</vt:lpstr>
      <vt:lpstr>PowerPoint-præsentation</vt:lpstr>
      <vt:lpstr>PowerPoint-præsentation</vt:lpstr>
      <vt:lpstr>Selvangivelse - sambeskatningsvisning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 Palm</dc:creator>
  <cp:lastModifiedBy>Annemette Wodschow Larsen</cp:lastModifiedBy>
  <cp:revision>74</cp:revision>
  <dcterms:created xsi:type="dcterms:W3CDTF">2015-03-11T12:35:53Z</dcterms:created>
  <dcterms:modified xsi:type="dcterms:W3CDTF">2015-04-27T10:16:28Z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2015-03-11T00:00:00Z</vt:filetime>
  </property>
  <property fmtid="{D5CDD505-2E9C-101B-9397-08002B2CF9AE}" pid="3" name="LastSaved">
    <vt:filetime>2015-03-11T00:00:00Z</vt:filetime>
  </property>
  <property fmtid="{D5CDD505-2E9C-101B-9397-08002B2CF9AE}" pid="4" name="ContentTypeId">
    <vt:lpwstr>0x01010066B53DBDB253224E9F88DC8FD40ADD4E</vt:lpwstr>
  </property>
  <property fmtid="{D5CDD505-2E9C-101B-9397-08002B2CF9AE}" pid="5" name="_dlc_DocIdItemGuid">
    <vt:lpwstr>9b9b5d05-2279-4edf-941e-1657e12f87a3</vt:lpwstr>
  </property>
</Properties>
</file>